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9" r:id="rId2"/>
    <p:sldId id="260" r:id="rId3"/>
    <p:sldId id="261" r:id="rId4"/>
    <p:sldId id="262" r:id="rId5"/>
    <p:sldId id="263" r:id="rId6"/>
    <p:sldId id="277" r:id="rId7"/>
    <p:sldId id="278" r:id="rId8"/>
    <p:sldId id="279" r:id="rId9"/>
    <p:sldId id="280" r:id="rId10"/>
    <p:sldId id="281" r:id="rId11"/>
    <p:sldId id="282" r:id="rId12"/>
    <p:sldId id="264" r:id="rId13"/>
    <p:sldId id="265" r:id="rId14"/>
    <p:sldId id="268" r:id="rId15"/>
    <p:sldId id="267" r:id="rId16"/>
    <p:sldId id="269"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cy Fennell" initials="NF" lastIdx="3" clrIdx="0">
    <p:extLst>
      <p:ext uri="{19B8F6BF-5375-455C-9EA6-DF929625EA0E}">
        <p15:presenceInfo xmlns:p15="http://schemas.microsoft.com/office/powerpoint/2012/main" userId="Nancy Fennell" providerId="None"/>
      </p:ext>
    </p:extLst>
  </p:cmAuthor>
  <p:cmAuthor id="2" name="Jill Eldredge" initials="JE" lastIdx="1" clrIdx="1">
    <p:extLst>
      <p:ext uri="{19B8F6BF-5375-455C-9EA6-DF929625EA0E}">
        <p15:presenceInfo xmlns:p15="http://schemas.microsoft.com/office/powerpoint/2012/main" userId="S::Jeldredge@healthynh.org::7f88d0f3-a9fb-43a8-87ee-c66b1c2666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5945"/>
    <a:srgbClr val="E318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1411" autoAdjust="0"/>
  </p:normalViewPr>
  <p:slideViewPr>
    <p:cSldViewPr snapToGrid="0" snapToObjects="1">
      <p:cViewPr varScale="1">
        <p:scale>
          <a:sx n="74" d="100"/>
          <a:sy n="74" d="100"/>
        </p:scale>
        <p:origin x="2334"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EC3C16-1486-443B-9F96-96F36D5EE8DA}"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D5D05635-95DF-4711-A38B-ACEAC2835757}">
      <dgm:prSet phldrT="[Text]"/>
      <dgm:spPr>
        <a:solidFill>
          <a:srgbClr val="E31837"/>
        </a:solidFill>
      </dgm:spPr>
      <dgm:t>
        <a:bodyPr/>
        <a:lstStyle/>
        <a:p>
          <a:r>
            <a:rPr lang="en-US" dirty="0"/>
            <a:t>Assess</a:t>
          </a:r>
        </a:p>
      </dgm:t>
    </dgm:pt>
    <dgm:pt modelId="{61F2922B-078D-4AB8-94EA-12F655E753CE}" type="parTrans" cxnId="{9E8B2678-5D3A-49D8-AFAD-90C178DE28A6}">
      <dgm:prSet/>
      <dgm:spPr/>
      <dgm:t>
        <a:bodyPr/>
        <a:lstStyle/>
        <a:p>
          <a:endParaRPr lang="en-US"/>
        </a:p>
      </dgm:t>
    </dgm:pt>
    <dgm:pt modelId="{6AEF8505-738C-4931-93CC-78DB07B7FD7A}" type="sibTrans" cxnId="{9E8B2678-5D3A-49D8-AFAD-90C178DE28A6}">
      <dgm:prSet/>
      <dgm:spPr>
        <a:solidFill>
          <a:srgbClr val="5B5945"/>
        </a:solidFill>
      </dgm:spPr>
      <dgm:t>
        <a:bodyPr/>
        <a:lstStyle/>
        <a:p>
          <a:endParaRPr lang="en-US"/>
        </a:p>
      </dgm:t>
    </dgm:pt>
    <dgm:pt modelId="{7F823DE5-5EAF-4C69-AB98-A6787A018C2C}">
      <dgm:prSet phldrT="[Text]"/>
      <dgm:spPr>
        <a:solidFill>
          <a:srgbClr val="E31837"/>
        </a:solidFill>
      </dgm:spPr>
      <dgm:t>
        <a:bodyPr/>
        <a:lstStyle/>
        <a:p>
          <a:r>
            <a:rPr lang="en-US" dirty="0"/>
            <a:t>Engage</a:t>
          </a:r>
        </a:p>
      </dgm:t>
    </dgm:pt>
    <dgm:pt modelId="{EDDD2B16-AD76-4CAA-94E1-77F3C8C3B2DA}" type="parTrans" cxnId="{3207A946-A127-40DD-A580-FFB13C6924D4}">
      <dgm:prSet/>
      <dgm:spPr/>
      <dgm:t>
        <a:bodyPr/>
        <a:lstStyle/>
        <a:p>
          <a:endParaRPr lang="en-US"/>
        </a:p>
      </dgm:t>
    </dgm:pt>
    <dgm:pt modelId="{36FB84AC-E30D-42F1-A307-1C8B3BA546B0}" type="sibTrans" cxnId="{3207A946-A127-40DD-A580-FFB13C6924D4}">
      <dgm:prSet/>
      <dgm:spPr/>
      <dgm:t>
        <a:bodyPr/>
        <a:lstStyle/>
        <a:p>
          <a:endParaRPr lang="en-US"/>
        </a:p>
      </dgm:t>
    </dgm:pt>
    <dgm:pt modelId="{C644FF25-4885-4976-8F9D-4731D98C434D}">
      <dgm:prSet phldrT="[Text]"/>
      <dgm:spPr>
        <a:solidFill>
          <a:srgbClr val="E31837"/>
        </a:solidFill>
      </dgm:spPr>
      <dgm:t>
        <a:bodyPr/>
        <a:lstStyle/>
        <a:p>
          <a:r>
            <a:rPr lang="en-US" dirty="0"/>
            <a:t>Prioritize</a:t>
          </a:r>
        </a:p>
      </dgm:t>
    </dgm:pt>
    <dgm:pt modelId="{8A4FABAB-E4B0-4592-951A-71BD8F0331F3}" type="parTrans" cxnId="{3C0D6D10-A228-4B38-831B-FAD1B48E8B8E}">
      <dgm:prSet/>
      <dgm:spPr/>
      <dgm:t>
        <a:bodyPr/>
        <a:lstStyle/>
        <a:p>
          <a:endParaRPr lang="en-US"/>
        </a:p>
      </dgm:t>
    </dgm:pt>
    <dgm:pt modelId="{0E75A708-AC2A-43C5-BB4B-6982B4EA83FB}" type="sibTrans" cxnId="{3C0D6D10-A228-4B38-831B-FAD1B48E8B8E}">
      <dgm:prSet/>
      <dgm:spPr/>
      <dgm:t>
        <a:bodyPr/>
        <a:lstStyle/>
        <a:p>
          <a:endParaRPr lang="en-US"/>
        </a:p>
      </dgm:t>
    </dgm:pt>
    <dgm:pt modelId="{C30DBD8F-D30E-4336-9504-B972AE75E9EE}">
      <dgm:prSet phldrT="[Text]"/>
      <dgm:spPr>
        <a:solidFill>
          <a:srgbClr val="E31837"/>
        </a:solidFill>
      </dgm:spPr>
      <dgm:t>
        <a:bodyPr/>
        <a:lstStyle/>
        <a:p>
          <a:r>
            <a:rPr lang="en-US" dirty="0"/>
            <a:t>Complete</a:t>
          </a:r>
        </a:p>
      </dgm:t>
    </dgm:pt>
    <dgm:pt modelId="{55F5B2AD-9F29-4DE4-9955-E404703F8AB8}" type="parTrans" cxnId="{7A8EBFFD-A593-4A35-B0FC-9A61D7419F7A}">
      <dgm:prSet/>
      <dgm:spPr/>
      <dgm:t>
        <a:bodyPr/>
        <a:lstStyle/>
        <a:p>
          <a:endParaRPr lang="en-US"/>
        </a:p>
      </dgm:t>
    </dgm:pt>
    <dgm:pt modelId="{B9F5BA18-A17C-4F0B-A931-5EF650A9263A}" type="sibTrans" cxnId="{7A8EBFFD-A593-4A35-B0FC-9A61D7419F7A}">
      <dgm:prSet/>
      <dgm:spPr/>
      <dgm:t>
        <a:bodyPr/>
        <a:lstStyle/>
        <a:p>
          <a:endParaRPr lang="en-US"/>
        </a:p>
      </dgm:t>
    </dgm:pt>
    <dgm:pt modelId="{7A57DD36-6CE0-487C-B3E8-01BB49A96095}">
      <dgm:prSet phldrT="[Text]"/>
      <dgm:spPr>
        <a:solidFill>
          <a:srgbClr val="E31837"/>
        </a:solidFill>
      </dgm:spPr>
      <dgm:t>
        <a:bodyPr/>
        <a:lstStyle/>
        <a:p>
          <a:r>
            <a:rPr lang="en-US" dirty="0"/>
            <a:t>Implement</a:t>
          </a:r>
        </a:p>
      </dgm:t>
    </dgm:pt>
    <dgm:pt modelId="{B150D280-4F13-4A56-919B-3776F29C7629}" type="parTrans" cxnId="{5F5CCB7A-489E-4984-99A7-401F30F891B6}">
      <dgm:prSet/>
      <dgm:spPr/>
      <dgm:t>
        <a:bodyPr/>
        <a:lstStyle/>
        <a:p>
          <a:endParaRPr lang="en-US"/>
        </a:p>
      </dgm:t>
    </dgm:pt>
    <dgm:pt modelId="{2C7B6E7E-63AD-4DCB-9D08-B79F31CF599F}" type="sibTrans" cxnId="{5F5CCB7A-489E-4984-99A7-401F30F891B6}">
      <dgm:prSet/>
      <dgm:spPr/>
      <dgm:t>
        <a:bodyPr/>
        <a:lstStyle/>
        <a:p>
          <a:endParaRPr lang="en-US"/>
        </a:p>
      </dgm:t>
    </dgm:pt>
    <dgm:pt modelId="{059685E3-DAB5-4B84-A983-5F626F985508}">
      <dgm:prSet phldrT="[Text]"/>
      <dgm:spPr>
        <a:solidFill>
          <a:srgbClr val="E31837"/>
        </a:solidFill>
      </dgm:spPr>
      <dgm:t>
        <a:bodyPr/>
        <a:lstStyle/>
        <a:p>
          <a:r>
            <a:rPr lang="en-US" dirty="0"/>
            <a:t>Evaluate</a:t>
          </a:r>
        </a:p>
      </dgm:t>
    </dgm:pt>
    <dgm:pt modelId="{7298ADC9-8C6F-41EC-A382-F001B9FBA869}" type="parTrans" cxnId="{475EB03A-E7C7-41FB-9589-64F38FBB34B0}">
      <dgm:prSet/>
      <dgm:spPr/>
      <dgm:t>
        <a:bodyPr/>
        <a:lstStyle/>
        <a:p>
          <a:endParaRPr lang="en-US"/>
        </a:p>
      </dgm:t>
    </dgm:pt>
    <dgm:pt modelId="{B5A2FB6B-A0AF-4308-AD40-61D9E3278EA3}" type="sibTrans" cxnId="{475EB03A-E7C7-41FB-9589-64F38FBB34B0}">
      <dgm:prSet/>
      <dgm:spPr/>
      <dgm:t>
        <a:bodyPr/>
        <a:lstStyle/>
        <a:p>
          <a:endParaRPr lang="en-US"/>
        </a:p>
      </dgm:t>
    </dgm:pt>
    <dgm:pt modelId="{4C834F75-5978-47FF-BA08-F0A0F3FB6BF0}">
      <dgm:prSet phldrT="[Text]"/>
      <dgm:spPr>
        <a:solidFill>
          <a:srgbClr val="E31837"/>
        </a:solidFill>
      </dgm:spPr>
      <dgm:t>
        <a:bodyPr/>
        <a:lstStyle/>
        <a:p>
          <a:r>
            <a:rPr lang="en-US" dirty="0"/>
            <a:t>Report</a:t>
          </a:r>
        </a:p>
      </dgm:t>
    </dgm:pt>
    <dgm:pt modelId="{1466F117-8280-447C-B7FE-6C86B028CAC9}" type="parTrans" cxnId="{B9565CC9-83E7-4233-A71E-BF5C8E0EF7DB}">
      <dgm:prSet/>
      <dgm:spPr/>
      <dgm:t>
        <a:bodyPr/>
        <a:lstStyle/>
        <a:p>
          <a:endParaRPr lang="en-US"/>
        </a:p>
      </dgm:t>
    </dgm:pt>
    <dgm:pt modelId="{F14459DA-D498-4F69-9855-FFD2F02FD69D}" type="sibTrans" cxnId="{B9565CC9-83E7-4233-A71E-BF5C8E0EF7DB}">
      <dgm:prSet/>
      <dgm:spPr/>
      <dgm:t>
        <a:bodyPr/>
        <a:lstStyle/>
        <a:p>
          <a:endParaRPr lang="en-US"/>
        </a:p>
      </dgm:t>
    </dgm:pt>
    <dgm:pt modelId="{7653E682-3BDE-4B36-876A-A00990CE25AB}" type="pres">
      <dgm:prSet presAssocID="{90EC3C16-1486-443B-9F96-96F36D5EE8DA}" presName="Name0" presStyleCnt="0">
        <dgm:presLayoutVars>
          <dgm:dir/>
          <dgm:resizeHandles val="exact"/>
        </dgm:presLayoutVars>
      </dgm:prSet>
      <dgm:spPr/>
    </dgm:pt>
    <dgm:pt modelId="{F617D2E0-DEC4-4B80-A78F-04C857D52BF9}" type="pres">
      <dgm:prSet presAssocID="{90EC3C16-1486-443B-9F96-96F36D5EE8DA}" presName="cycle" presStyleCnt="0"/>
      <dgm:spPr/>
    </dgm:pt>
    <dgm:pt modelId="{970F1EAA-D47C-454C-8ADC-3E84C7E458C4}" type="pres">
      <dgm:prSet presAssocID="{D5D05635-95DF-4711-A38B-ACEAC2835757}" presName="nodeFirstNode" presStyleLbl="node1" presStyleIdx="0" presStyleCnt="7">
        <dgm:presLayoutVars>
          <dgm:bulletEnabled val="1"/>
        </dgm:presLayoutVars>
      </dgm:prSet>
      <dgm:spPr/>
    </dgm:pt>
    <dgm:pt modelId="{A4379189-15D1-45FE-BF0D-E5B5F825DFD8}" type="pres">
      <dgm:prSet presAssocID="{6AEF8505-738C-4931-93CC-78DB07B7FD7A}" presName="sibTransFirstNode" presStyleLbl="bgShp" presStyleIdx="0" presStyleCnt="1" custLinFactNeighborY="642"/>
      <dgm:spPr/>
    </dgm:pt>
    <dgm:pt modelId="{8E861DE8-CC44-4C75-B000-89C03F010CCD}" type="pres">
      <dgm:prSet presAssocID="{7F823DE5-5EAF-4C69-AB98-A6787A018C2C}" presName="nodeFollowingNodes" presStyleLbl="node1" presStyleIdx="1" presStyleCnt="7">
        <dgm:presLayoutVars>
          <dgm:bulletEnabled val="1"/>
        </dgm:presLayoutVars>
      </dgm:prSet>
      <dgm:spPr/>
    </dgm:pt>
    <dgm:pt modelId="{54F0315B-F974-4A93-9325-50EF45BC5A90}" type="pres">
      <dgm:prSet presAssocID="{C644FF25-4885-4976-8F9D-4731D98C434D}" presName="nodeFollowingNodes" presStyleLbl="node1" presStyleIdx="2" presStyleCnt="7">
        <dgm:presLayoutVars>
          <dgm:bulletEnabled val="1"/>
        </dgm:presLayoutVars>
      </dgm:prSet>
      <dgm:spPr/>
    </dgm:pt>
    <dgm:pt modelId="{22097150-FA89-4769-BDD0-EC879656DD5F}" type="pres">
      <dgm:prSet presAssocID="{C30DBD8F-D30E-4336-9504-B972AE75E9EE}" presName="nodeFollowingNodes" presStyleLbl="node1" presStyleIdx="3" presStyleCnt="7">
        <dgm:presLayoutVars>
          <dgm:bulletEnabled val="1"/>
        </dgm:presLayoutVars>
      </dgm:prSet>
      <dgm:spPr/>
    </dgm:pt>
    <dgm:pt modelId="{63242F16-DFC2-4E11-BA3F-BF8DB2026664}" type="pres">
      <dgm:prSet presAssocID="{7A57DD36-6CE0-487C-B3E8-01BB49A96095}" presName="nodeFollowingNodes" presStyleLbl="node1" presStyleIdx="4" presStyleCnt="7">
        <dgm:presLayoutVars>
          <dgm:bulletEnabled val="1"/>
        </dgm:presLayoutVars>
      </dgm:prSet>
      <dgm:spPr/>
    </dgm:pt>
    <dgm:pt modelId="{AF635450-1EDE-4498-A696-FBF5EF743027}" type="pres">
      <dgm:prSet presAssocID="{059685E3-DAB5-4B84-A983-5F626F985508}" presName="nodeFollowingNodes" presStyleLbl="node1" presStyleIdx="5" presStyleCnt="7">
        <dgm:presLayoutVars>
          <dgm:bulletEnabled val="1"/>
        </dgm:presLayoutVars>
      </dgm:prSet>
      <dgm:spPr/>
    </dgm:pt>
    <dgm:pt modelId="{DE92B599-B88A-4ECC-8EBD-D32852B6A000}" type="pres">
      <dgm:prSet presAssocID="{4C834F75-5978-47FF-BA08-F0A0F3FB6BF0}" presName="nodeFollowingNodes" presStyleLbl="node1" presStyleIdx="6" presStyleCnt="7">
        <dgm:presLayoutVars>
          <dgm:bulletEnabled val="1"/>
        </dgm:presLayoutVars>
      </dgm:prSet>
      <dgm:spPr/>
    </dgm:pt>
  </dgm:ptLst>
  <dgm:cxnLst>
    <dgm:cxn modelId="{52DE0507-5583-471B-9CD0-B24870801DAF}" type="presOf" srcId="{4C834F75-5978-47FF-BA08-F0A0F3FB6BF0}" destId="{DE92B599-B88A-4ECC-8EBD-D32852B6A000}" srcOrd="0" destOrd="0" presId="urn:microsoft.com/office/officeart/2005/8/layout/cycle3"/>
    <dgm:cxn modelId="{3C0D6D10-A228-4B38-831B-FAD1B48E8B8E}" srcId="{90EC3C16-1486-443B-9F96-96F36D5EE8DA}" destId="{C644FF25-4885-4976-8F9D-4731D98C434D}" srcOrd="2" destOrd="0" parTransId="{8A4FABAB-E4B0-4592-951A-71BD8F0331F3}" sibTransId="{0E75A708-AC2A-43C5-BB4B-6982B4EA83FB}"/>
    <dgm:cxn modelId="{C67F9228-BC03-4660-8A85-93B93B99C11D}" type="presOf" srcId="{90EC3C16-1486-443B-9F96-96F36D5EE8DA}" destId="{7653E682-3BDE-4B36-876A-A00990CE25AB}" srcOrd="0" destOrd="0" presId="urn:microsoft.com/office/officeart/2005/8/layout/cycle3"/>
    <dgm:cxn modelId="{475EB03A-E7C7-41FB-9589-64F38FBB34B0}" srcId="{90EC3C16-1486-443B-9F96-96F36D5EE8DA}" destId="{059685E3-DAB5-4B84-A983-5F626F985508}" srcOrd="5" destOrd="0" parTransId="{7298ADC9-8C6F-41EC-A382-F001B9FBA869}" sibTransId="{B5A2FB6B-A0AF-4308-AD40-61D9E3278EA3}"/>
    <dgm:cxn modelId="{F74E353E-AA89-455D-9526-35E823405B1D}" type="presOf" srcId="{C644FF25-4885-4976-8F9D-4731D98C434D}" destId="{54F0315B-F974-4A93-9325-50EF45BC5A90}" srcOrd="0" destOrd="0" presId="urn:microsoft.com/office/officeart/2005/8/layout/cycle3"/>
    <dgm:cxn modelId="{3207A946-A127-40DD-A580-FFB13C6924D4}" srcId="{90EC3C16-1486-443B-9F96-96F36D5EE8DA}" destId="{7F823DE5-5EAF-4C69-AB98-A6787A018C2C}" srcOrd="1" destOrd="0" parTransId="{EDDD2B16-AD76-4CAA-94E1-77F3C8C3B2DA}" sibTransId="{36FB84AC-E30D-42F1-A307-1C8B3BA546B0}"/>
    <dgm:cxn modelId="{2FDC9967-F1FA-4713-B4B2-8C8B6D4EFA74}" type="presOf" srcId="{6AEF8505-738C-4931-93CC-78DB07B7FD7A}" destId="{A4379189-15D1-45FE-BF0D-E5B5F825DFD8}" srcOrd="0" destOrd="0" presId="urn:microsoft.com/office/officeart/2005/8/layout/cycle3"/>
    <dgm:cxn modelId="{4B75EA52-6D20-4C1A-A601-2AE1F53BEEB0}" type="presOf" srcId="{7A57DD36-6CE0-487C-B3E8-01BB49A96095}" destId="{63242F16-DFC2-4E11-BA3F-BF8DB2026664}" srcOrd="0" destOrd="0" presId="urn:microsoft.com/office/officeart/2005/8/layout/cycle3"/>
    <dgm:cxn modelId="{F5952373-88AD-4866-A3D0-33852BA07DAF}" type="presOf" srcId="{C30DBD8F-D30E-4336-9504-B972AE75E9EE}" destId="{22097150-FA89-4769-BDD0-EC879656DD5F}" srcOrd="0" destOrd="0" presId="urn:microsoft.com/office/officeart/2005/8/layout/cycle3"/>
    <dgm:cxn modelId="{9E8B2678-5D3A-49D8-AFAD-90C178DE28A6}" srcId="{90EC3C16-1486-443B-9F96-96F36D5EE8DA}" destId="{D5D05635-95DF-4711-A38B-ACEAC2835757}" srcOrd="0" destOrd="0" parTransId="{61F2922B-078D-4AB8-94EA-12F655E753CE}" sibTransId="{6AEF8505-738C-4931-93CC-78DB07B7FD7A}"/>
    <dgm:cxn modelId="{5F5CCB7A-489E-4984-99A7-401F30F891B6}" srcId="{90EC3C16-1486-443B-9F96-96F36D5EE8DA}" destId="{7A57DD36-6CE0-487C-B3E8-01BB49A96095}" srcOrd="4" destOrd="0" parTransId="{B150D280-4F13-4A56-919B-3776F29C7629}" sibTransId="{2C7B6E7E-63AD-4DCB-9D08-B79F31CF599F}"/>
    <dgm:cxn modelId="{F75B1D8D-A8B4-40C9-A6BC-9D6D3D9EFB63}" type="presOf" srcId="{D5D05635-95DF-4711-A38B-ACEAC2835757}" destId="{970F1EAA-D47C-454C-8ADC-3E84C7E458C4}" srcOrd="0" destOrd="0" presId="urn:microsoft.com/office/officeart/2005/8/layout/cycle3"/>
    <dgm:cxn modelId="{3583A38E-134E-45CB-ACEF-9EA23C762991}" type="presOf" srcId="{7F823DE5-5EAF-4C69-AB98-A6787A018C2C}" destId="{8E861DE8-CC44-4C75-B000-89C03F010CCD}" srcOrd="0" destOrd="0" presId="urn:microsoft.com/office/officeart/2005/8/layout/cycle3"/>
    <dgm:cxn modelId="{B9565CC9-83E7-4233-A71E-BF5C8E0EF7DB}" srcId="{90EC3C16-1486-443B-9F96-96F36D5EE8DA}" destId="{4C834F75-5978-47FF-BA08-F0A0F3FB6BF0}" srcOrd="6" destOrd="0" parTransId="{1466F117-8280-447C-B7FE-6C86B028CAC9}" sibTransId="{F14459DA-D498-4F69-9855-FFD2F02FD69D}"/>
    <dgm:cxn modelId="{2F2A52E6-B4DE-4A71-B2BA-E027F5F8F51A}" type="presOf" srcId="{059685E3-DAB5-4B84-A983-5F626F985508}" destId="{AF635450-1EDE-4498-A696-FBF5EF743027}" srcOrd="0" destOrd="0" presId="urn:microsoft.com/office/officeart/2005/8/layout/cycle3"/>
    <dgm:cxn modelId="{7A8EBFFD-A593-4A35-B0FC-9A61D7419F7A}" srcId="{90EC3C16-1486-443B-9F96-96F36D5EE8DA}" destId="{C30DBD8F-D30E-4336-9504-B972AE75E9EE}" srcOrd="3" destOrd="0" parTransId="{55F5B2AD-9F29-4DE4-9955-E404703F8AB8}" sibTransId="{B9F5BA18-A17C-4F0B-A931-5EF650A9263A}"/>
    <dgm:cxn modelId="{1CA49258-EFEE-4B76-8B97-202BBCF859AD}" type="presParOf" srcId="{7653E682-3BDE-4B36-876A-A00990CE25AB}" destId="{F617D2E0-DEC4-4B80-A78F-04C857D52BF9}" srcOrd="0" destOrd="0" presId="urn:microsoft.com/office/officeart/2005/8/layout/cycle3"/>
    <dgm:cxn modelId="{E8AB16C9-B06C-4F41-AC0C-11E971F0D3CE}" type="presParOf" srcId="{F617D2E0-DEC4-4B80-A78F-04C857D52BF9}" destId="{970F1EAA-D47C-454C-8ADC-3E84C7E458C4}" srcOrd="0" destOrd="0" presId="urn:microsoft.com/office/officeart/2005/8/layout/cycle3"/>
    <dgm:cxn modelId="{4E149DB8-5CE2-4835-9149-DC1D827B4734}" type="presParOf" srcId="{F617D2E0-DEC4-4B80-A78F-04C857D52BF9}" destId="{A4379189-15D1-45FE-BF0D-E5B5F825DFD8}" srcOrd="1" destOrd="0" presId="urn:microsoft.com/office/officeart/2005/8/layout/cycle3"/>
    <dgm:cxn modelId="{602569DD-9758-42B3-B784-9BDFB35E9150}" type="presParOf" srcId="{F617D2E0-DEC4-4B80-A78F-04C857D52BF9}" destId="{8E861DE8-CC44-4C75-B000-89C03F010CCD}" srcOrd="2" destOrd="0" presId="urn:microsoft.com/office/officeart/2005/8/layout/cycle3"/>
    <dgm:cxn modelId="{2E4C16F1-16EF-4748-A16F-E3D13B5F4001}" type="presParOf" srcId="{F617D2E0-DEC4-4B80-A78F-04C857D52BF9}" destId="{54F0315B-F974-4A93-9325-50EF45BC5A90}" srcOrd="3" destOrd="0" presId="urn:microsoft.com/office/officeart/2005/8/layout/cycle3"/>
    <dgm:cxn modelId="{04A51072-8405-4235-BCCF-F25196F0960C}" type="presParOf" srcId="{F617D2E0-DEC4-4B80-A78F-04C857D52BF9}" destId="{22097150-FA89-4769-BDD0-EC879656DD5F}" srcOrd="4" destOrd="0" presId="urn:microsoft.com/office/officeart/2005/8/layout/cycle3"/>
    <dgm:cxn modelId="{0380CA74-7412-4285-8CC8-4AE7CE49A909}" type="presParOf" srcId="{F617D2E0-DEC4-4B80-A78F-04C857D52BF9}" destId="{63242F16-DFC2-4E11-BA3F-BF8DB2026664}" srcOrd="5" destOrd="0" presId="urn:microsoft.com/office/officeart/2005/8/layout/cycle3"/>
    <dgm:cxn modelId="{ED1FD2EB-A92D-4B25-AE3E-6058A2024DF1}" type="presParOf" srcId="{F617D2E0-DEC4-4B80-A78F-04C857D52BF9}" destId="{AF635450-1EDE-4498-A696-FBF5EF743027}" srcOrd="6" destOrd="0" presId="urn:microsoft.com/office/officeart/2005/8/layout/cycle3"/>
    <dgm:cxn modelId="{8D990BEA-B508-4F18-BF79-6CD8A07D207D}" type="presParOf" srcId="{F617D2E0-DEC4-4B80-A78F-04C857D52BF9}" destId="{DE92B599-B88A-4ECC-8EBD-D32852B6A000}" srcOrd="7" destOrd="0" presId="urn:microsoft.com/office/officeart/2005/8/layout/cycle3"/>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0EC3C16-1486-443B-9F96-96F36D5EE8DA}"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D5D05635-95DF-4711-A38B-ACEAC2835757}">
      <dgm:prSet phldrT="[Text]"/>
      <dgm:spPr>
        <a:solidFill>
          <a:srgbClr val="E31837"/>
        </a:solidFill>
      </dgm:spPr>
      <dgm:t>
        <a:bodyPr/>
        <a:lstStyle/>
        <a:p>
          <a:r>
            <a:rPr lang="en-US" dirty="0"/>
            <a:t>Assess</a:t>
          </a:r>
        </a:p>
      </dgm:t>
    </dgm:pt>
    <dgm:pt modelId="{61F2922B-078D-4AB8-94EA-12F655E753CE}" type="parTrans" cxnId="{9E8B2678-5D3A-49D8-AFAD-90C178DE28A6}">
      <dgm:prSet/>
      <dgm:spPr/>
      <dgm:t>
        <a:bodyPr/>
        <a:lstStyle/>
        <a:p>
          <a:endParaRPr lang="en-US"/>
        </a:p>
      </dgm:t>
    </dgm:pt>
    <dgm:pt modelId="{6AEF8505-738C-4931-93CC-78DB07B7FD7A}" type="sibTrans" cxnId="{9E8B2678-5D3A-49D8-AFAD-90C178DE28A6}">
      <dgm:prSet/>
      <dgm:spPr>
        <a:solidFill>
          <a:srgbClr val="5B5945"/>
        </a:solidFill>
      </dgm:spPr>
      <dgm:t>
        <a:bodyPr/>
        <a:lstStyle/>
        <a:p>
          <a:endParaRPr lang="en-US"/>
        </a:p>
      </dgm:t>
    </dgm:pt>
    <dgm:pt modelId="{7F823DE5-5EAF-4C69-AB98-A6787A018C2C}">
      <dgm:prSet phldrT="[Text]"/>
      <dgm:spPr>
        <a:solidFill>
          <a:srgbClr val="E31837"/>
        </a:solidFill>
      </dgm:spPr>
      <dgm:t>
        <a:bodyPr/>
        <a:lstStyle/>
        <a:p>
          <a:r>
            <a:rPr lang="en-US" dirty="0"/>
            <a:t>Engage</a:t>
          </a:r>
        </a:p>
      </dgm:t>
    </dgm:pt>
    <dgm:pt modelId="{EDDD2B16-AD76-4CAA-94E1-77F3C8C3B2DA}" type="parTrans" cxnId="{3207A946-A127-40DD-A580-FFB13C6924D4}">
      <dgm:prSet/>
      <dgm:spPr/>
      <dgm:t>
        <a:bodyPr/>
        <a:lstStyle/>
        <a:p>
          <a:endParaRPr lang="en-US"/>
        </a:p>
      </dgm:t>
    </dgm:pt>
    <dgm:pt modelId="{36FB84AC-E30D-42F1-A307-1C8B3BA546B0}" type="sibTrans" cxnId="{3207A946-A127-40DD-A580-FFB13C6924D4}">
      <dgm:prSet/>
      <dgm:spPr/>
      <dgm:t>
        <a:bodyPr/>
        <a:lstStyle/>
        <a:p>
          <a:endParaRPr lang="en-US"/>
        </a:p>
      </dgm:t>
    </dgm:pt>
    <dgm:pt modelId="{C644FF25-4885-4976-8F9D-4731D98C434D}">
      <dgm:prSet phldrT="[Text]"/>
      <dgm:spPr>
        <a:solidFill>
          <a:srgbClr val="E31837"/>
        </a:solidFill>
      </dgm:spPr>
      <dgm:t>
        <a:bodyPr/>
        <a:lstStyle/>
        <a:p>
          <a:r>
            <a:rPr lang="en-US" dirty="0"/>
            <a:t>Prioritize</a:t>
          </a:r>
        </a:p>
      </dgm:t>
    </dgm:pt>
    <dgm:pt modelId="{8A4FABAB-E4B0-4592-951A-71BD8F0331F3}" type="parTrans" cxnId="{3C0D6D10-A228-4B38-831B-FAD1B48E8B8E}">
      <dgm:prSet/>
      <dgm:spPr/>
      <dgm:t>
        <a:bodyPr/>
        <a:lstStyle/>
        <a:p>
          <a:endParaRPr lang="en-US"/>
        </a:p>
      </dgm:t>
    </dgm:pt>
    <dgm:pt modelId="{0E75A708-AC2A-43C5-BB4B-6982B4EA83FB}" type="sibTrans" cxnId="{3C0D6D10-A228-4B38-831B-FAD1B48E8B8E}">
      <dgm:prSet/>
      <dgm:spPr/>
      <dgm:t>
        <a:bodyPr/>
        <a:lstStyle/>
        <a:p>
          <a:endParaRPr lang="en-US"/>
        </a:p>
      </dgm:t>
    </dgm:pt>
    <dgm:pt modelId="{C30DBD8F-D30E-4336-9504-B972AE75E9EE}">
      <dgm:prSet phldrT="[Text]"/>
      <dgm:spPr>
        <a:solidFill>
          <a:srgbClr val="E31837"/>
        </a:solidFill>
      </dgm:spPr>
      <dgm:t>
        <a:bodyPr/>
        <a:lstStyle/>
        <a:p>
          <a:r>
            <a:rPr lang="en-US" dirty="0"/>
            <a:t>Complete</a:t>
          </a:r>
        </a:p>
      </dgm:t>
    </dgm:pt>
    <dgm:pt modelId="{55F5B2AD-9F29-4DE4-9955-E404703F8AB8}" type="parTrans" cxnId="{7A8EBFFD-A593-4A35-B0FC-9A61D7419F7A}">
      <dgm:prSet/>
      <dgm:spPr/>
      <dgm:t>
        <a:bodyPr/>
        <a:lstStyle/>
        <a:p>
          <a:endParaRPr lang="en-US"/>
        </a:p>
      </dgm:t>
    </dgm:pt>
    <dgm:pt modelId="{B9F5BA18-A17C-4F0B-A931-5EF650A9263A}" type="sibTrans" cxnId="{7A8EBFFD-A593-4A35-B0FC-9A61D7419F7A}">
      <dgm:prSet/>
      <dgm:spPr/>
      <dgm:t>
        <a:bodyPr/>
        <a:lstStyle/>
        <a:p>
          <a:endParaRPr lang="en-US"/>
        </a:p>
      </dgm:t>
    </dgm:pt>
    <dgm:pt modelId="{7A57DD36-6CE0-487C-B3E8-01BB49A96095}">
      <dgm:prSet phldrT="[Text]"/>
      <dgm:spPr>
        <a:solidFill>
          <a:srgbClr val="E31837"/>
        </a:solidFill>
      </dgm:spPr>
      <dgm:t>
        <a:bodyPr/>
        <a:lstStyle/>
        <a:p>
          <a:r>
            <a:rPr lang="en-US" dirty="0"/>
            <a:t>Implement</a:t>
          </a:r>
        </a:p>
      </dgm:t>
    </dgm:pt>
    <dgm:pt modelId="{B150D280-4F13-4A56-919B-3776F29C7629}" type="parTrans" cxnId="{5F5CCB7A-489E-4984-99A7-401F30F891B6}">
      <dgm:prSet/>
      <dgm:spPr/>
      <dgm:t>
        <a:bodyPr/>
        <a:lstStyle/>
        <a:p>
          <a:endParaRPr lang="en-US"/>
        </a:p>
      </dgm:t>
    </dgm:pt>
    <dgm:pt modelId="{2C7B6E7E-63AD-4DCB-9D08-B79F31CF599F}" type="sibTrans" cxnId="{5F5CCB7A-489E-4984-99A7-401F30F891B6}">
      <dgm:prSet/>
      <dgm:spPr/>
      <dgm:t>
        <a:bodyPr/>
        <a:lstStyle/>
        <a:p>
          <a:endParaRPr lang="en-US"/>
        </a:p>
      </dgm:t>
    </dgm:pt>
    <dgm:pt modelId="{059685E3-DAB5-4B84-A983-5F626F985508}">
      <dgm:prSet phldrT="[Text]"/>
      <dgm:spPr>
        <a:solidFill>
          <a:srgbClr val="E31837"/>
        </a:solidFill>
      </dgm:spPr>
      <dgm:t>
        <a:bodyPr/>
        <a:lstStyle/>
        <a:p>
          <a:r>
            <a:rPr lang="en-US" dirty="0"/>
            <a:t>Evaluate</a:t>
          </a:r>
        </a:p>
      </dgm:t>
    </dgm:pt>
    <dgm:pt modelId="{7298ADC9-8C6F-41EC-A382-F001B9FBA869}" type="parTrans" cxnId="{475EB03A-E7C7-41FB-9589-64F38FBB34B0}">
      <dgm:prSet/>
      <dgm:spPr/>
      <dgm:t>
        <a:bodyPr/>
        <a:lstStyle/>
        <a:p>
          <a:endParaRPr lang="en-US"/>
        </a:p>
      </dgm:t>
    </dgm:pt>
    <dgm:pt modelId="{B5A2FB6B-A0AF-4308-AD40-61D9E3278EA3}" type="sibTrans" cxnId="{475EB03A-E7C7-41FB-9589-64F38FBB34B0}">
      <dgm:prSet/>
      <dgm:spPr/>
      <dgm:t>
        <a:bodyPr/>
        <a:lstStyle/>
        <a:p>
          <a:endParaRPr lang="en-US"/>
        </a:p>
      </dgm:t>
    </dgm:pt>
    <dgm:pt modelId="{4C834F75-5978-47FF-BA08-F0A0F3FB6BF0}">
      <dgm:prSet phldrT="[Text]"/>
      <dgm:spPr>
        <a:solidFill>
          <a:srgbClr val="E31837"/>
        </a:solidFill>
      </dgm:spPr>
      <dgm:t>
        <a:bodyPr/>
        <a:lstStyle/>
        <a:p>
          <a:r>
            <a:rPr lang="en-US" dirty="0"/>
            <a:t>Report</a:t>
          </a:r>
        </a:p>
      </dgm:t>
    </dgm:pt>
    <dgm:pt modelId="{1466F117-8280-447C-B7FE-6C86B028CAC9}" type="parTrans" cxnId="{B9565CC9-83E7-4233-A71E-BF5C8E0EF7DB}">
      <dgm:prSet/>
      <dgm:spPr/>
      <dgm:t>
        <a:bodyPr/>
        <a:lstStyle/>
        <a:p>
          <a:endParaRPr lang="en-US"/>
        </a:p>
      </dgm:t>
    </dgm:pt>
    <dgm:pt modelId="{F14459DA-D498-4F69-9855-FFD2F02FD69D}" type="sibTrans" cxnId="{B9565CC9-83E7-4233-A71E-BF5C8E0EF7DB}">
      <dgm:prSet/>
      <dgm:spPr/>
      <dgm:t>
        <a:bodyPr/>
        <a:lstStyle/>
        <a:p>
          <a:endParaRPr lang="en-US"/>
        </a:p>
      </dgm:t>
    </dgm:pt>
    <dgm:pt modelId="{7653E682-3BDE-4B36-876A-A00990CE25AB}" type="pres">
      <dgm:prSet presAssocID="{90EC3C16-1486-443B-9F96-96F36D5EE8DA}" presName="Name0" presStyleCnt="0">
        <dgm:presLayoutVars>
          <dgm:dir/>
          <dgm:resizeHandles val="exact"/>
        </dgm:presLayoutVars>
      </dgm:prSet>
      <dgm:spPr/>
    </dgm:pt>
    <dgm:pt modelId="{F617D2E0-DEC4-4B80-A78F-04C857D52BF9}" type="pres">
      <dgm:prSet presAssocID="{90EC3C16-1486-443B-9F96-96F36D5EE8DA}" presName="cycle" presStyleCnt="0"/>
      <dgm:spPr/>
    </dgm:pt>
    <dgm:pt modelId="{970F1EAA-D47C-454C-8ADC-3E84C7E458C4}" type="pres">
      <dgm:prSet presAssocID="{D5D05635-95DF-4711-A38B-ACEAC2835757}" presName="nodeFirstNode" presStyleLbl="node1" presStyleIdx="0" presStyleCnt="7">
        <dgm:presLayoutVars>
          <dgm:bulletEnabled val="1"/>
        </dgm:presLayoutVars>
      </dgm:prSet>
      <dgm:spPr/>
    </dgm:pt>
    <dgm:pt modelId="{A4379189-15D1-45FE-BF0D-E5B5F825DFD8}" type="pres">
      <dgm:prSet presAssocID="{6AEF8505-738C-4931-93CC-78DB07B7FD7A}" presName="sibTransFirstNode" presStyleLbl="bgShp" presStyleIdx="0" presStyleCnt="1" custLinFactNeighborY="642"/>
      <dgm:spPr/>
    </dgm:pt>
    <dgm:pt modelId="{8E861DE8-CC44-4C75-B000-89C03F010CCD}" type="pres">
      <dgm:prSet presAssocID="{7F823DE5-5EAF-4C69-AB98-A6787A018C2C}" presName="nodeFollowingNodes" presStyleLbl="node1" presStyleIdx="1" presStyleCnt="7">
        <dgm:presLayoutVars>
          <dgm:bulletEnabled val="1"/>
        </dgm:presLayoutVars>
      </dgm:prSet>
      <dgm:spPr/>
    </dgm:pt>
    <dgm:pt modelId="{54F0315B-F974-4A93-9325-50EF45BC5A90}" type="pres">
      <dgm:prSet presAssocID="{C644FF25-4885-4976-8F9D-4731D98C434D}" presName="nodeFollowingNodes" presStyleLbl="node1" presStyleIdx="2" presStyleCnt="7">
        <dgm:presLayoutVars>
          <dgm:bulletEnabled val="1"/>
        </dgm:presLayoutVars>
      </dgm:prSet>
      <dgm:spPr/>
    </dgm:pt>
    <dgm:pt modelId="{22097150-FA89-4769-BDD0-EC879656DD5F}" type="pres">
      <dgm:prSet presAssocID="{C30DBD8F-D30E-4336-9504-B972AE75E9EE}" presName="nodeFollowingNodes" presStyleLbl="node1" presStyleIdx="3" presStyleCnt="7">
        <dgm:presLayoutVars>
          <dgm:bulletEnabled val="1"/>
        </dgm:presLayoutVars>
      </dgm:prSet>
      <dgm:spPr/>
    </dgm:pt>
    <dgm:pt modelId="{63242F16-DFC2-4E11-BA3F-BF8DB2026664}" type="pres">
      <dgm:prSet presAssocID="{7A57DD36-6CE0-487C-B3E8-01BB49A96095}" presName="nodeFollowingNodes" presStyleLbl="node1" presStyleIdx="4" presStyleCnt="7">
        <dgm:presLayoutVars>
          <dgm:bulletEnabled val="1"/>
        </dgm:presLayoutVars>
      </dgm:prSet>
      <dgm:spPr/>
    </dgm:pt>
    <dgm:pt modelId="{AF635450-1EDE-4498-A696-FBF5EF743027}" type="pres">
      <dgm:prSet presAssocID="{059685E3-DAB5-4B84-A983-5F626F985508}" presName="nodeFollowingNodes" presStyleLbl="node1" presStyleIdx="5" presStyleCnt="7">
        <dgm:presLayoutVars>
          <dgm:bulletEnabled val="1"/>
        </dgm:presLayoutVars>
      </dgm:prSet>
      <dgm:spPr/>
    </dgm:pt>
    <dgm:pt modelId="{DE92B599-B88A-4ECC-8EBD-D32852B6A000}" type="pres">
      <dgm:prSet presAssocID="{4C834F75-5978-47FF-BA08-F0A0F3FB6BF0}" presName="nodeFollowingNodes" presStyleLbl="node1" presStyleIdx="6" presStyleCnt="7">
        <dgm:presLayoutVars>
          <dgm:bulletEnabled val="1"/>
        </dgm:presLayoutVars>
      </dgm:prSet>
      <dgm:spPr/>
    </dgm:pt>
  </dgm:ptLst>
  <dgm:cxnLst>
    <dgm:cxn modelId="{52DE0507-5583-471B-9CD0-B24870801DAF}" type="presOf" srcId="{4C834F75-5978-47FF-BA08-F0A0F3FB6BF0}" destId="{DE92B599-B88A-4ECC-8EBD-D32852B6A000}" srcOrd="0" destOrd="0" presId="urn:microsoft.com/office/officeart/2005/8/layout/cycle3"/>
    <dgm:cxn modelId="{3C0D6D10-A228-4B38-831B-FAD1B48E8B8E}" srcId="{90EC3C16-1486-443B-9F96-96F36D5EE8DA}" destId="{C644FF25-4885-4976-8F9D-4731D98C434D}" srcOrd="2" destOrd="0" parTransId="{8A4FABAB-E4B0-4592-951A-71BD8F0331F3}" sibTransId="{0E75A708-AC2A-43C5-BB4B-6982B4EA83FB}"/>
    <dgm:cxn modelId="{C67F9228-BC03-4660-8A85-93B93B99C11D}" type="presOf" srcId="{90EC3C16-1486-443B-9F96-96F36D5EE8DA}" destId="{7653E682-3BDE-4B36-876A-A00990CE25AB}" srcOrd="0" destOrd="0" presId="urn:microsoft.com/office/officeart/2005/8/layout/cycle3"/>
    <dgm:cxn modelId="{475EB03A-E7C7-41FB-9589-64F38FBB34B0}" srcId="{90EC3C16-1486-443B-9F96-96F36D5EE8DA}" destId="{059685E3-DAB5-4B84-A983-5F626F985508}" srcOrd="5" destOrd="0" parTransId="{7298ADC9-8C6F-41EC-A382-F001B9FBA869}" sibTransId="{B5A2FB6B-A0AF-4308-AD40-61D9E3278EA3}"/>
    <dgm:cxn modelId="{F74E353E-AA89-455D-9526-35E823405B1D}" type="presOf" srcId="{C644FF25-4885-4976-8F9D-4731D98C434D}" destId="{54F0315B-F974-4A93-9325-50EF45BC5A90}" srcOrd="0" destOrd="0" presId="urn:microsoft.com/office/officeart/2005/8/layout/cycle3"/>
    <dgm:cxn modelId="{3207A946-A127-40DD-A580-FFB13C6924D4}" srcId="{90EC3C16-1486-443B-9F96-96F36D5EE8DA}" destId="{7F823DE5-5EAF-4C69-AB98-A6787A018C2C}" srcOrd="1" destOrd="0" parTransId="{EDDD2B16-AD76-4CAA-94E1-77F3C8C3B2DA}" sibTransId="{36FB84AC-E30D-42F1-A307-1C8B3BA546B0}"/>
    <dgm:cxn modelId="{2FDC9967-F1FA-4713-B4B2-8C8B6D4EFA74}" type="presOf" srcId="{6AEF8505-738C-4931-93CC-78DB07B7FD7A}" destId="{A4379189-15D1-45FE-BF0D-E5B5F825DFD8}" srcOrd="0" destOrd="0" presId="urn:microsoft.com/office/officeart/2005/8/layout/cycle3"/>
    <dgm:cxn modelId="{4B75EA52-6D20-4C1A-A601-2AE1F53BEEB0}" type="presOf" srcId="{7A57DD36-6CE0-487C-B3E8-01BB49A96095}" destId="{63242F16-DFC2-4E11-BA3F-BF8DB2026664}" srcOrd="0" destOrd="0" presId="urn:microsoft.com/office/officeart/2005/8/layout/cycle3"/>
    <dgm:cxn modelId="{F5952373-88AD-4866-A3D0-33852BA07DAF}" type="presOf" srcId="{C30DBD8F-D30E-4336-9504-B972AE75E9EE}" destId="{22097150-FA89-4769-BDD0-EC879656DD5F}" srcOrd="0" destOrd="0" presId="urn:microsoft.com/office/officeart/2005/8/layout/cycle3"/>
    <dgm:cxn modelId="{9E8B2678-5D3A-49D8-AFAD-90C178DE28A6}" srcId="{90EC3C16-1486-443B-9F96-96F36D5EE8DA}" destId="{D5D05635-95DF-4711-A38B-ACEAC2835757}" srcOrd="0" destOrd="0" parTransId="{61F2922B-078D-4AB8-94EA-12F655E753CE}" sibTransId="{6AEF8505-738C-4931-93CC-78DB07B7FD7A}"/>
    <dgm:cxn modelId="{5F5CCB7A-489E-4984-99A7-401F30F891B6}" srcId="{90EC3C16-1486-443B-9F96-96F36D5EE8DA}" destId="{7A57DD36-6CE0-487C-B3E8-01BB49A96095}" srcOrd="4" destOrd="0" parTransId="{B150D280-4F13-4A56-919B-3776F29C7629}" sibTransId="{2C7B6E7E-63AD-4DCB-9D08-B79F31CF599F}"/>
    <dgm:cxn modelId="{F75B1D8D-A8B4-40C9-A6BC-9D6D3D9EFB63}" type="presOf" srcId="{D5D05635-95DF-4711-A38B-ACEAC2835757}" destId="{970F1EAA-D47C-454C-8ADC-3E84C7E458C4}" srcOrd="0" destOrd="0" presId="urn:microsoft.com/office/officeart/2005/8/layout/cycle3"/>
    <dgm:cxn modelId="{3583A38E-134E-45CB-ACEF-9EA23C762991}" type="presOf" srcId="{7F823DE5-5EAF-4C69-AB98-A6787A018C2C}" destId="{8E861DE8-CC44-4C75-B000-89C03F010CCD}" srcOrd="0" destOrd="0" presId="urn:microsoft.com/office/officeart/2005/8/layout/cycle3"/>
    <dgm:cxn modelId="{B9565CC9-83E7-4233-A71E-BF5C8E0EF7DB}" srcId="{90EC3C16-1486-443B-9F96-96F36D5EE8DA}" destId="{4C834F75-5978-47FF-BA08-F0A0F3FB6BF0}" srcOrd="6" destOrd="0" parTransId="{1466F117-8280-447C-B7FE-6C86B028CAC9}" sibTransId="{F14459DA-D498-4F69-9855-FFD2F02FD69D}"/>
    <dgm:cxn modelId="{2F2A52E6-B4DE-4A71-B2BA-E027F5F8F51A}" type="presOf" srcId="{059685E3-DAB5-4B84-A983-5F626F985508}" destId="{AF635450-1EDE-4498-A696-FBF5EF743027}" srcOrd="0" destOrd="0" presId="urn:microsoft.com/office/officeart/2005/8/layout/cycle3"/>
    <dgm:cxn modelId="{7A8EBFFD-A593-4A35-B0FC-9A61D7419F7A}" srcId="{90EC3C16-1486-443B-9F96-96F36D5EE8DA}" destId="{C30DBD8F-D30E-4336-9504-B972AE75E9EE}" srcOrd="3" destOrd="0" parTransId="{55F5B2AD-9F29-4DE4-9955-E404703F8AB8}" sibTransId="{B9F5BA18-A17C-4F0B-A931-5EF650A9263A}"/>
    <dgm:cxn modelId="{1CA49258-EFEE-4B76-8B97-202BBCF859AD}" type="presParOf" srcId="{7653E682-3BDE-4B36-876A-A00990CE25AB}" destId="{F617D2E0-DEC4-4B80-A78F-04C857D52BF9}" srcOrd="0" destOrd="0" presId="urn:microsoft.com/office/officeart/2005/8/layout/cycle3"/>
    <dgm:cxn modelId="{E8AB16C9-B06C-4F41-AC0C-11E971F0D3CE}" type="presParOf" srcId="{F617D2E0-DEC4-4B80-A78F-04C857D52BF9}" destId="{970F1EAA-D47C-454C-8ADC-3E84C7E458C4}" srcOrd="0" destOrd="0" presId="urn:microsoft.com/office/officeart/2005/8/layout/cycle3"/>
    <dgm:cxn modelId="{4E149DB8-5CE2-4835-9149-DC1D827B4734}" type="presParOf" srcId="{F617D2E0-DEC4-4B80-A78F-04C857D52BF9}" destId="{A4379189-15D1-45FE-BF0D-E5B5F825DFD8}" srcOrd="1" destOrd="0" presId="urn:microsoft.com/office/officeart/2005/8/layout/cycle3"/>
    <dgm:cxn modelId="{602569DD-9758-42B3-B784-9BDFB35E9150}" type="presParOf" srcId="{F617D2E0-DEC4-4B80-A78F-04C857D52BF9}" destId="{8E861DE8-CC44-4C75-B000-89C03F010CCD}" srcOrd="2" destOrd="0" presId="urn:microsoft.com/office/officeart/2005/8/layout/cycle3"/>
    <dgm:cxn modelId="{2E4C16F1-16EF-4748-A16F-E3D13B5F4001}" type="presParOf" srcId="{F617D2E0-DEC4-4B80-A78F-04C857D52BF9}" destId="{54F0315B-F974-4A93-9325-50EF45BC5A90}" srcOrd="3" destOrd="0" presId="urn:microsoft.com/office/officeart/2005/8/layout/cycle3"/>
    <dgm:cxn modelId="{04A51072-8405-4235-BCCF-F25196F0960C}" type="presParOf" srcId="{F617D2E0-DEC4-4B80-A78F-04C857D52BF9}" destId="{22097150-FA89-4769-BDD0-EC879656DD5F}" srcOrd="4" destOrd="0" presId="urn:microsoft.com/office/officeart/2005/8/layout/cycle3"/>
    <dgm:cxn modelId="{0380CA74-7412-4285-8CC8-4AE7CE49A909}" type="presParOf" srcId="{F617D2E0-DEC4-4B80-A78F-04C857D52BF9}" destId="{63242F16-DFC2-4E11-BA3F-BF8DB2026664}" srcOrd="5" destOrd="0" presId="urn:microsoft.com/office/officeart/2005/8/layout/cycle3"/>
    <dgm:cxn modelId="{ED1FD2EB-A92D-4B25-AE3E-6058A2024DF1}" type="presParOf" srcId="{F617D2E0-DEC4-4B80-A78F-04C857D52BF9}" destId="{AF635450-1EDE-4498-A696-FBF5EF743027}" srcOrd="6" destOrd="0" presId="urn:microsoft.com/office/officeart/2005/8/layout/cycle3"/>
    <dgm:cxn modelId="{8D990BEA-B508-4F18-BF79-6CD8A07D207D}" type="presParOf" srcId="{F617D2E0-DEC4-4B80-A78F-04C857D52BF9}" destId="{DE92B599-B88A-4ECC-8EBD-D32852B6A000}" srcOrd="7" destOrd="0" presId="urn:microsoft.com/office/officeart/2005/8/layout/cycle3"/>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90EC3C16-1486-443B-9F96-96F36D5EE8DA}"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D5D05635-95DF-4711-A38B-ACEAC2835757}">
      <dgm:prSet phldrT="[Text]"/>
      <dgm:spPr>
        <a:solidFill>
          <a:srgbClr val="E31837"/>
        </a:solidFill>
      </dgm:spPr>
      <dgm:t>
        <a:bodyPr/>
        <a:lstStyle/>
        <a:p>
          <a:r>
            <a:rPr lang="en-US" dirty="0"/>
            <a:t>Assess</a:t>
          </a:r>
        </a:p>
      </dgm:t>
    </dgm:pt>
    <dgm:pt modelId="{61F2922B-078D-4AB8-94EA-12F655E753CE}" type="parTrans" cxnId="{9E8B2678-5D3A-49D8-AFAD-90C178DE28A6}">
      <dgm:prSet/>
      <dgm:spPr/>
      <dgm:t>
        <a:bodyPr/>
        <a:lstStyle/>
        <a:p>
          <a:endParaRPr lang="en-US"/>
        </a:p>
      </dgm:t>
    </dgm:pt>
    <dgm:pt modelId="{6AEF8505-738C-4931-93CC-78DB07B7FD7A}" type="sibTrans" cxnId="{9E8B2678-5D3A-49D8-AFAD-90C178DE28A6}">
      <dgm:prSet/>
      <dgm:spPr>
        <a:solidFill>
          <a:srgbClr val="5B5945"/>
        </a:solidFill>
      </dgm:spPr>
      <dgm:t>
        <a:bodyPr/>
        <a:lstStyle/>
        <a:p>
          <a:endParaRPr lang="en-US"/>
        </a:p>
      </dgm:t>
    </dgm:pt>
    <dgm:pt modelId="{7F823DE5-5EAF-4C69-AB98-A6787A018C2C}">
      <dgm:prSet phldrT="[Text]"/>
      <dgm:spPr>
        <a:solidFill>
          <a:srgbClr val="E31837"/>
        </a:solidFill>
      </dgm:spPr>
      <dgm:t>
        <a:bodyPr/>
        <a:lstStyle/>
        <a:p>
          <a:r>
            <a:rPr lang="en-US" dirty="0"/>
            <a:t>Engage</a:t>
          </a:r>
        </a:p>
      </dgm:t>
    </dgm:pt>
    <dgm:pt modelId="{EDDD2B16-AD76-4CAA-94E1-77F3C8C3B2DA}" type="parTrans" cxnId="{3207A946-A127-40DD-A580-FFB13C6924D4}">
      <dgm:prSet/>
      <dgm:spPr/>
      <dgm:t>
        <a:bodyPr/>
        <a:lstStyle/>
        <a:p>
          <a:endParaRPr lang="en-US"/>
        </a:p>
      </dgm:t>
    </dgm:pt>
    <dgm:pt modelId="{36FB84AC-E30D-42F1-A307-1C8B3BA546B0}" type="sibTrans" cxnId="{3207A946-A127-40DD-A580-FFB13C6924D4}">
      <dgm:prSet/>
      <dgm:spPr/>
      <dgm:t>
        <a:bodyPr/>
        <a:lstStyle/>
        <a:p>
          <a:endParaRPr lang="en-US"/>
        </a:p>
      </dgm:t>
    </dgm:pt>
    <dgm:pt modelId="{C644FF25-4885-4976-8F9D-4731D98C434D}">
      <dgm:prSet phldrT="[Text]"/>
      <dgm:spPr>
        <a:solidFill>
          <a:srgbClr val="E31837"/>
        </a:solidFill>
      </dgm:spPr>
      <dgm:t>
        <a:bodyPr/>
        <a:lstStyle/>
        <a:p>
          <a:r>
            <a:rPr lang="en-US" dirty="0"/>
            <a:t>Prioritize</a:t>
          </a:r>
        </a:p>
      </dgm:t>
    </dgm:pt>
    <dgm:pt modelId="{8A4FABAB-E4B0-4592-951A-71BD8F0331F3}" type="parTrans" cxnId="{3C0D6D10-A228-4B38-831B-FAD1B48E8B8E}">
      <dgm:prSet/>
      <dgm:spPr/>
      <dgm:t>
        <a:bodyPr/>
        <a:lstStyle/>
        <a:p>
          <a:endParaRPr lang="en-US"/>
        </a:p>
      </dgm:t>
    </dgm:pt>
    <dgm:pt modelId="{0E75A708-AC2A-43C5-BB4B-6982B4EA83FB}" type="sibTrans" cxnId="{3C0D6D10-A228-4B38-831B-FAD1B48E8B8E}">
      <dgm:prSet/>
      <dgm:spPr/>
      <dgm:t>
        <a:bodyPr/>
        <a:lstStyle/>
        <a:p>
          <a:endParaRPr lang="en-US"/>
        </a:p>
      </dgm:t>
    </dgm:pt>
    <dgm:pt modelId="{C30DBD8F-D30E-4336-9504-B972AE75E9EE}">
      <dgm:prSet phldrT="[Text]"/>
      <dgm:spPr>
        <a:solidFill>
          <a:srgbClr val="E31837"/>
        </a:solidFill>
      </dgm:spPr>
      <dgm:t>
        <a:bodyPr/>
        <a:lstStyle/>
        <a:p>
          <a:r>
            <a:rPr lang="en-US" dirty="0"/>
            <a:t>Complete</a:t>
          </a:r>
        </a:p>
      </dgm:t>
    </dgm:pt>
    <dgm:pt modelId="{55F5B2AD-9F29-4DE4-9955-E404703F8AB8}" type="parTrans" cxnId="{7A8EBFFD-A593-4A35-B0FC-9A61D7419F7A}">
      <dgm:prSet/>
      <dgm:spPr/>
      <dgm:t>
        <a:bodyPr/>
        <a:lstStyle/>
        <a:p>
          <a:endParaRPr lang="en-US"/>
        </a:p>
      </dgm:t>
    </dgm:pt>
    <dgm:pt modelId="{B9F5BA18-A17C-4F0B-A931-5EF650A9263A}" type="sibTrans" cxnId="{7A8EBFFD-A593-4A35-B0FC-9A61D7419F7A}">
      <dgm:prSet/>
      <dgm:spPr/>
      <dgm:t>
        <a:bodyPr/>
        <a:lstStyle/>
        <a:p>
          <a:endParaRPr lang="en-US"/>
        </a:p>
      </dgm:t>
    </dgm:pt>
    <dgm:pt modelId="{7A57DD36-6CE0-487C-B3E8-01BB49A96095}">
      <dgm:prSet phldrT="[Text]"/>
      <dgm:spPr>
        <a:solidFill>
          <a:srgbClr val="E31837"/>
        </a:solidFill>
      </dgm:spPr>
      <dgm:t>
        <a:bodyPr/>
        <a:lstStyle/>
        <a:p>
          <a:r>
            <a:rPr lang="en-US" dirty="0"/>
            <a:t>Implement</a:t>
          </a:r>
        </a:p>
      </dgm:t>
    </dgm:pt>
    <dgm:pt modelId="{B150D280-4F13-4A56-919B-3776F29C7629}" type="parTrans" cxnId="{5F5CCB7A-489E-4984-99A7-401F30F891B6}">
      <dgm:prSet/>
      <dgm:spPr/>
      <dgm:t>
        <a:bodyPr/>
        <a:lstStyle/>
        <a:p>
          <a:endParaRPr lang="en-US"/>
        </a:p>
      </dgm:t>
    </dgm:pt>
    <dgm:pt modelId="{2C7B6E7E-63AD-4DCB-9D08-B79F31CF599F}" type="sibTrans" cxnId="{5F5CCB7A-489E-4984-99A7-401F30F891B6}">
      <dgm:prSet/>
      <dgm:spPr/>
      <dgm:t>
        <a:bodyPr/>
        <a:lstStyle/>
        <a:p>
          <a:endParaRPr lang="en-US"/>
        </a:p>
      </dgm:t>
    </dgm:pt>
    <dgm:pt modelId="{059685E3-DAB5-4B84-A983-5F626F985508}">
      <dgm:prSet phldrT="[Text]"/>
      <dgm:spPr>
        <a:solidFill>
          <a:srgbClr val="E31837"/>
        </a:solidFill>
      </dgm:spPr>
      <dgm:t>
        <a:bodyPr/>
        <a:lstStyle/>
        <a:p>
          <a:r>
            <a:rPr lang="en-US" dirty="0"/>
            <a:t>Evaluate</a:t>
          </a:r>
        </a:p>
      </dgm:t>
    </dgm:pt>
    <dgm:pt modelId="{7298ADC9-8C6F-41EC-A382-F001B9FBA869}" type="parTrans" cxnId="{475EB03A-E7C7-41FB-9589-64F38FBB34B0}">
      <dgm:prSet/>
      <dgm:spPr/>
      <dgm:t>
        <a:bodyPr/>
        <a:lstStyle/>
        <a:p>
          <a:endParaRPr lang="en-US"/>
        </a:p>
      </dgm:t>
    </dgm:pt>
    <dgm:pt modelId="{B5A2FB6B-A0AF-4308-AD40-61D9E3278EA3}" type="sibTrans" cxnId="{475EB03A-E7C7-41FB-9589-64F38FBB34B0}">
      <dgm:prSet/>
      <dgm:spPr/>
      <dgm:t>
        <a:bodyPr/>
        <a:lstStyle/>
        <a:p>
          <a:endParaRPr lang="en-US"/>
        </a:p>
      </dgm:t>
    </dgm:pt>
    <dgm:pt modelId="{4C834F75-5978-47FF-BA08-F0A0F3FB6BF0}">
      <dgm:prSet phldrT="[Text]"/>
      <dgm:spPr>
        <a:solidFill>
          <a:srgbClr val="E31837"/>
        </a:solidFill>
      </dgm:spPr>
      <dgm:t>
        <a:bodyPr/>
        <a:lstStyle/>
        <a:p>
          <a:r>
            <a:rPr lang="en-US" dirty="0"/>
            <a:t>Report</a:t>
          </a:r>
        </a:p>
      </dgm:t>
    </dgm:pt>
    <dgm:pt modelId="{1466F117-8280-447C-B7FE-6C86B028CAC9}" type="parTrans" cxnId="{B9565CC9-83E7-4233-A71E-BF5C8E0EF7DB}">
      <dgm:prSet/>
      <dgm:spPr/>
      <dgm:t>
        <a:bodyPr/>
        <a:lstStyle/>
        <a:p>
          <a:endParaRPr lang="en-US"/>
        </a:p>
      </dgm:t>
    </dgm:pt>
    <dgm:pt modelId="{F14459DA-D498-4F69-9855-FFD2F02FD69D}" type="sibTrans" cxnId="{B9565CC9-83E7-4233-A71E-BF5C8E0EF7DB}">
      <dgm:prSet/>
      <dgm:spPr/>
      <dgm:t>
        <a:bodyPr/>
        <a:lstStyle/>
        <a:p>
          <a:endParaRPr lang="en-US"/>
        </a:p>
      </dgm:t>
    </dgm:pt>
    <dgm:pt modelId="{7653E682-3BDE-4B36-876A-A00990CE25AB}" type="pres">
      <dgm:prSet presAssocID="{90EC3C16-1486-443B-9F96-96F36D5EE8DA}" presName="Name0" presStyleCnt="0">
        <dgm:presLayoutVars>
          <dgm:dir/>
          <dgm:resizeHandles val="exact"/>
        </dgm:presLayoutVars>
      </dgm:prSet>
      <dgm:spPr/>
    </dgm:pt>
    <dgm:pt modelId="{F617D2E0-DEC4-4B80-A78F-04C857D52BF9}" type="pres">
      <dgm:prSet presAssocID="{90EC3C16-1486-443B-9F96-96F36D5EE8DA}" presName="cycle" presStyleCnt="0"/>
      <dgm:spPr/>
    </dgm:pt>
    <dgm:pt modelId="{970F1EAA-D47C-454C-8ADC-3E84C7E458C4}" type="pres">
      <dgm:prSet presAssocID="{D5D05635-95DF-4711-A38B-ACEAC2835757}" presName="nodeFirstNode" presStyleLbl="node1" presStyleIdx="0" presStyleCnt="7">
        <dgm:presLayoutVars>
          <dgm:bulletEnabled val="1"/>
        </dgm:presLayoutVars>
      </dgm:prSet>
      <dgm:spPr/>
    </dgm:pt>
    <dgm:pt modelId="{A4379189-15D1-45FE-BF0D-E5B5F825DFD8}" type="pres">
      <dgm:prSet presAssocID="{6AEF8505-738C-4931-93CC-78DB07B7FD7A}" presName="sibTransFirstNode" presStyleLbl="bgShp" presStyleIdx="0" presStyleCnt="1" custLinFactNeighborY="642"/>
      <dgm:spPr/>
    </dgm:pt>
    <dgm:pt modelId="{8E861DE8-CC44-4C75-B000-89C03F010CCD}" type="pres">
      <dgm:prSet presAssocID="{7F823DE5-5EAF-4C69-AB98-A6787A018C2C}" presName="nodeFollowingNodes" presStyleLbl="node1" presStyleIdx="1" presStyleCnt="7">
        <dgm:presLayoutVars>
          <dgm:bulletEnabled val="1"/>
        </dgm:presLayoutVars>
      </dgm:prSet>
      <dgm:spPr/>
    </dgm:pt>
    <dgm:pt modelId="{54F0315B-F974-4A93-9325-50EF45BC5A90}" type="pres">
      <dgm:prSet presAssocID="{C644FF25-4885-4976-8F9D-4731D98C434D}" presName="nodeFollowingNodes" presStyleLbl="node1" presStyleIdx="2" presStyleCnt="7">
        <dgm:presLayoutVars>
          <dgm:bulletEnabled val="1"/>
        </dgm:presLayoutVars>
      </dgm:prSet>
      <dgm:spPr/>
    </dgm:pt>
    <dgm:pt modelId="{22097150-FA89-4769-BDD0-EC879656DD5F}" type="pres">
      <dgm:prSet presAssocID="{C30DBD8F-D30E-4336-9504-B972AE75E9EE}" presName="nodeFollowingNodes" presStyleLbl="node1" presStyleIdx="3" presStyleCnt="7">
        <dgm:presLayoutVars>
          <dgm:bulletEnabled val="1"/>
        </dgm:presLayoutVars>
      </dgm:prSet>
      <dgm:spPr/>
    </dgm:pt>
    <dgm:pt modelId="{63242F16-DFC2-4E11-BA3F-BF8DB2026664}" type="pres">
      <dgm:prSet presAssocID="{7A57DD36-6CE0-487C-B3E8-01BB49A96095}" presName="nodeFollowingNodes" presStyleLbl="node1" presStyleIdx="4" presStyleCnt="7">
        <dgm:presLayoutVars>
          <dgm:bulletEnabled val="1"/>
        </dgm:presLayoutVars>
      </dgm:prSet>
      <dgm:spPr/>
    </dgm:pt>
    <dgm:pt modelId="{AF635450-1EDE-4498-A696-FBF5EF743027}" type="pres">
      <dgm:prSet presAssocID="{059685E3-DAB5-4B84-A983-5F626F985508}" presName="nodeFollowingNodes" presStyleLbl="node1" presStyleIdx="5" presStyleCnt="7">
        <dgm:presLayoutVars>
          <dgm:bulletEnabled val="1"/>
        </dgm:presLayoutVars>
      </dgm:prSet>
      <dgm:spPr/>
    </dgm:pt>
    <dgm:pt modelId="{DE92B599-B88A-4ECC-8EBD-D32852B6A000}" type="pres">
      <dgm:prSet presAssocID="{4C834F75-5978-47FF-BA08-F0A0F3FB6BF0}" presName="nodeFollowingNodes" presStyleLbl="node1" presStyleIdx="6" presStyleCnt="7">
        <dgm:presLayoutVars>
          <dgm:bulletEnabled val="1"/>
        </dgm:presLayoutVars>
      </dgm:prSet>
      <dgm:spPr/>
    </dgm:pt>
  </dgm:ptLst>
  <dgm:cxnLst>
    <dgm:cxn modelId="{52DE0507-5583-471B-9CD0-B24870801DAF}" type="presOf" srcId="{4C834F75-5978-47FF-BA08-F0A0F3FB6BF0}" destId="{DE92B599-B88A-4ECC-8EBD-D32852B6A000}" srcOrd="0" destOrd="0" presId="urn:microsoft.com/office/officeart/2005/8/layout/cycle3"/>
    <dgm:cxn modelId="{3C0D6D10-A228-4B38-831B-FAD1B48E8B8E}" srcId="{90EC3C16-1486-443B-9F96-96F36D5EE8DA}" destId="{C644FF25-4885-4976-8F9D-4731D98C434D}" srcOrd="2" destOrd="0" parTransId="{8A4FABAB-E4B0-4592-951A-71BD8F0331F3}" sibTransId="{0E75A708-AC2A-43C5-BB4B-6982B4EA83FB}"/>
    <dgm:cxn modelId="{C67F9228-BC03-4660-8A85-93B93B99C11D}" type="presOf" srcId="{90EC3C16-1486-443B-9F96-96F36D5EE8DA}" destId="{7653E682-3BDE-4B36-876A-A00990CE25AB}" srcOrd="0" destOrd="0" presId="urn:microsoft.com/office/officeart/2005/8/layout/cycle3"/>
    <dgm:cxn modelId="{475EB03A-E7C7-41FB-9589-64F38FBB34B0}" srcId="{90EC3C16-1486-443B-9F96-96F36D5EE8DA}" destId="{059685E3-DAB5-4B84-A983-5F626F985508}" srcOrd="5" destOrd="0" parTransId="{7298ADC9-8C6F-41EC-A382-F001B9FBA869}" sibTransId="{B5A2FB6B-A0AF-4308-AD40-61D9E3278EA3}"/>
    <dgm:cxn modelId="{F74E353E-AA89-455D-9526-35E823405B1D}" type="presOf" srcId="{C644FF25-4885-4976-8F9D-4731D98C434D}" destId="{54F0315B-F974-4A93-9325-50EF45BC5A90}" srcOrd="0" destOrd="0" presId="urn:microsoft.com/office/officeart/2005/8/layout/cycle3"/>
    <dgm:cxn modelId="{3207A946-A127-40DD-A580-FFB13C6924D4}" srcId="{90EC3C16-1486-443B-9F96-96F36D5EE8DA}" destId="{7F823DE5-5EAF-4C69-AB98-A6787A018C2C}" srcOrd="1" destOrd="0" parTransId="{EDDD2B16-AD76-4CAA-94E1-77F3C8C3B2DA}" sibTransId="{36FB84AC-E30D-42F1-A307-1C8B3BA546B0}"/>
    <dgm:cxn modelId="{2FDC9967-F1FA-4713-B4B2-8C8B6D4EFA74}" type="presOf" srcId="{6AEF8505-738C-4931-93CC-78DB07B7FD7A}" destId="{A4379189-15D1-45FE-BF0D-E5B5F825DFD8}" srcOrd="0" destOrd="0" presId="urn:microsoft.com/office/officeart/2005/8/layout/cycle3"/>
    <dgm:cxn modelId="{4B75EA52-6D20-4C1A-A601-2AE1F53BEEB0}" type="presOf" srcId="{7A57DD36-6CE0-487C-B3E8-01BB49A96095}" destId="{63242F16-DFC2-4E11-BA3F-BF8DB2026664}" srcOrd="0" destOrd="0" presId="urn:microsoft.com/office/officeart/2005/8/layout/cycle3"/>
    <dgm:cxn modelId="{F5952373-88AD-4866-A3D0-33852BA07DAF}" type="presOf" srcId="{C30DBD8F-D30E-4336-9504-B972AE75E9EE}" destId="{22097150-FA89-4769-BDD0-EC879656DD5F}" srcOrd="0" destOrd="0" presId="urn:microsoft.com/office/officeart/2005/8/layout/cycle3"/>
    <dgm:cxn modelId="{9E8B2678-5D3A-49D8-AFAD-90C178DE28A6}" srcId="{90EC3C16-1486-443B-9F96-96F36D5EE8DA}" destId="{D5D05635-95DF-4711-A38B-ACEAC2835757}" srcOrd="0" destOrd="0" parTransId="{61F2922B-078D-4AB8-94EA-12F655E753CE}" sibTransId="{6AEF8505-738C-4931-93CC-78DB07B7FD7A}"/>
    <dgm:cxn modelId="{5F5CCB7A-489E-4984-99A7-401F30F891B6}" srcId="{90EC3C16-1486-443B-9F96-96F36D5EE8DA}" destId="{7A57DD36-6CE0-487C-B3E8-01BB49A96095}" srcOrd="4" destOrd="0" parTransId="{B150D280-4F13-4A56-919B-3776F29C7629}" sibTransId="{2C7B6E7E-63AD-4DCB-9D08-B79F31CF599F}"/>
    <dgm:cxn modelId="{F75B1D8D-A8B4-40C9-A6BC-9D6D3D9EFB63}" type="presOf" srcId="{D5D05635-95DF-4711-A38B-ACEAC2835757}" destId="{970F1EAA-D47C-454C-8ADC-3E84C7E458C4}" srcOrd="0" destOrd="0" presId="urn:microsoft.com/office/officeart/2005/8/layout/cycle3"/>
    <dgm:cxn modelId="{3583A38E-134E-45CB-ACEF-9EA23C762991}" type="presOf" srcId="{7F823DE5-5EAF-4C69-AB98-A6787A018C2C}" destId="{8E861DE8-CC44-4C75-B000-89C03F010CCD}" srcOrd="0" destOrd="0" presId="urn:microsoft.com/office/officeart/2005/8/layout/cycle3"/>
    <dgm:cxn modelId="{B9565CC9-83E7-4233-A71E-BF5C8E0EF7DB}" srcId="{90EC3C16-1486-443B-9F96-96F36D5EE8DA}" destId="{4C834F75-5978-47FF-BA08-F0A0F3FB6BF0}" srcOrd="6" destOrd="0" parTransId="{1466F117-8280-447C-B7FE-6C86B028CAC9}" sibTransId="{F14459DA-D498-4F69-9855-FFD2F02FD69D}"/>
    <dgm:cxn modelId="{2F2A52E6-B4DE-4A71-B2BA-E027F5F8F51A}" type="presOf" srcId="{059685E3-DAB5-4B84-A983-5F626F985508}" destId="{AF635450-1EDE-4498-A696-FBF5EF743027}" srcOrd="0" destOrd="0" presId="urn:microsoft.com/office/officeart/2005/8/layout/cycle3"/>
    <dgm:cxn modelId="{7A8EBFFD-A593-4A35-B0FC-9A61D7419F7A}" srcId="{90EC3C16-1486-443B-9F96-96F36D5EE8DA}" destId="{C30DBD8F-D30E-4336-9504-B972AE75E9EE}" srcOrd="3" destOrd="0" parTransId="{55F5B2AD-9F29-4DE4-9955-E404703F8AB8}" sibTransId="{B9F5BA18-A17C-4F0B-A931-5EF650A9263A}"/>
    <dgm:cxn modelId="{1CA49258-EFEE-4B76-8B97-202BBCF859AD}" type="presParOf" srcId="{7653E682-3BDE-4B36-876A-A00990CE25AB}" destId="{F617D2E0-DEC4-4B80-A78F-04C857D52BF9}" srcOrd="0" destOrd="0" presId="urn:microsoft.com/office/officeart/2005/8/layout/cycle3"/>
    <dgm:cxn modelId="{E8AB16C9-B06C-4F41-AC0C-11E971F0D3CE}" type="presParOf" srcId="{F617D2E0-DEC4-4B80-A78F-04C857D52BF9}" destId="{970F1EAA-D47C-454C-8ADC-3E84C7E458C4}" srcOrd="0" destOrd="0" presId="urn:microsoft.com/office/officeart/2005/8/layout/cycle3"/>
    <dgm:cxn modelId="{4E149DB8-5CE2-4835-9149-DC1D827B4734}" type="presParOf" srcId="{F617D2E0-DEC4-4B80-A78F-04C857D52BF9}" destId="{A4379189-15D1-45FE-BF0D-E5B5F825DFD8}" srcOrd="1" destOrd="0" presId="urn:microsoft.com/office/officeart/2005/8/layout/cycle3"/>
    <dgm:cxn modelId="{602569DD-9758-42B3-B784-9BDFB35E9150}" type="presParOf" srcId="{F617D2E0-DEC4-4B80-A78F-04C857D52BF9}" destId="{8E861DE8-CC44-4C75-B000-89C03F010CCD}" srcOrd="2" destOrd="0" presId="urn:microsoft.com/office/officeart/2005/8/layout/cycle3"/>
    <dgm:cxn modelId="{2E4C16F1-16EF-4748-A16F-E3D13B5F4001}" type="presParOf" srcId="{F617D2E0-DEC4-4B80-A78F-04C857D52BF9}" destId="{54F0315B-F974-4A93-9325-50EF45BC5A90}" srcOrd="3" destOrd="0" presId="urn:microsoft.com/office/officeart/2005/8/layout/cycle3"/>
    <dgm:cxn modelId="{04A51072-8405-4235-BCCF-F25196F0960C}" type="presParOf" srcId="{F617D2E0-DEC4-4B80-A78F-04C857D52BF9}" destId="{22097150-FA89-4769-BDD0-EC879656DD5F}" srcOrd="4" destOrd="0" presId="urn:microsoft.com/office/officeart/2005/8/layout/cycle3"/>
    <dgm:cxn modelId="{0380CA74-7412-4285-8CC8-4AE7CE49A909}" type="presParOf" srcId="{F617D2E0-DEC4-4B80-A78F-04C857D52BF9}" destId="{63242F16-DFC2-4E11-BA3F-BF8DB2026664}" srcOrd="5" destOrd="0" presId="urn:microsoft.com/office/officeart/2005/8/layout/cycle3"/>
    <dgm:cxn modelId="{ED1FD2EB-A92D-4B25-AE3E-6058A2024DF1}" type="presParOf" srcId="{F617D2E0-DEC4-4B80-A78F-04C857D52BF9}" destId="{AF635450-1EDE-4498-A696-FBF5EF743027}" srcOrd="6" destOrd="0" presId="urn:microsoft.com/office/officeart/2005/8/layout/cycle3"/>
    <dgm:cxn modelId="{8D990BEA-B508-4F18-BF79-6CD8A07D207D}" type="presParOf" srcId="{F617D2E0-DEC4-4B80-A78F-04C857D52BF9}" destId="{DE92B599-B88A-4ECC-8EBD-D32852B6A000}" srcOrd="7" destOrd="0" presId="urn:microsoft.com/office/officeart/2005/8/layout/cycle3"/>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90EC3C16-1486-443B-9F96-96F36D5EE8DA}"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D5D05635-95DF-4711-A38B-ACEAC2835757}">
      <dgm:prSet phldrT="[Text]"/>
      <dgm:spPr>
        <a:solidFill>
          <a:srgbClr val="E31837"/>
        </a:solidFill>
      </dgm:spPr>
      <dgm:t>
        <a:bodyPr/>
        <a:lstStyle/>
        <a:p>
          <a:r>
            <a:rPr lang="en-US" dirty="0"/>
            <a:t>Assess</a:t>
          </a:r>
        </a:p>
      </dgm:t>
    </dgm:pt>
    <dgm:pt modelId="{61F2922B-078D-4AB8-94EA-12F655E753CE}" type="parTrans" cxnId="{9E8B2678-5D3A-49D8-AFAD-90C178DE28A6}">
      <dgm:prSet/>
      <dgm:spPr/>
      <dgm:t>
        <a:bodyPr/>
        <a:lstStyle/>
        <a:p>
          <a:endParaRPr lang="en-US"/>
        </a:p>
      </dgm:t>
    </dgm:pt>
    <dgm:pt modelId="{6AEF8505-738C-4931-93CC-78DB07B7FD7A}" type="sibTrans" cxnId="{9E8B2678-5D3A-49D8-AFAD-90C178DE28A6}">
      <dgm:prSet/>
      <dgm:spPr>
        <a:solidFill>
          <a:srgbClr val="5B5945"/>
        </a:solidFill>
      </dgm:spPr>
      <dgm:t>
        <a:bodyPr/>
        <a:lstStyle/>
        <a:p>
          <a:endParaRPr lang="en-US"/>
        </a:p>
      </dgm:t>
    </dgm:pt>
    <dgm:pt modelId="{7F823DE5-5EAF-4C69-AB98-A6787A018C2C}">
      <dgm:prSet phldrT="[Text]"/>
      <dgm:spPr>
        <a:solidFill>
          <a:srgbClr val="E31837"/>
        </a:solidFill>
      </dgm:spPr>
      <dgm:t>
        <a:bodyPr/>
        <a:lstStyle/>
        <a:p>
          <a:r>
            <a:rPr lang="en-US" dirty="0"/>
            <a:t>Engage</a:t>
          </a:r>
        </a:p>
      </dgm:t>
    </dgm:pt>
    <dgm:pt modelId="{EDDD2B16-AD76-4CAA-94E1-77F3C8C3B2DA}" type="parTrans" cxnId="{3207A946-A127-40DD-A580-FFB13C6924D4}">
      <dgm:prSet/>
      <dgm:spPr/>
      <dgm:t>
        <a:bodyPr/>
        <a:lstStyle/>
        <a:p>
          <a:endParaRPr lang="en-US"/>
        </a:p>
      </dgm:t>
    </dgm:pt>
    <dgm:pt modelId="{36FB84AC-E30D-42F1-A307-1C8B3BA546B0}" type="sibTrans" cxnId="{3207A946-A127-40DD-A580-FFB13C6924D4}">
      <dgm:prSet/>
      <dgm:spPr/>
      <dgm:t>
        <a:bodyPr/>
        <a:lstStyle/>
        <a:p>
          <a:endParaRPr lang="en-US"/>
        </a:p>
      </dgm:t>
    </dgm:pt>
    <dgm:pt modelId="{C644FF25-4885-4976-8F9D-4731D98C434D}">
      <dgm:prSet phldrT="[Text]"/>
      <dgm:spPr>
        <a:solidFill>
          <a:srgbClr val="E31837"/>
        </a:solidFill>
      </dgm:spPr>
      <dgm:t>
        <a:bodyPr/>
        <a:lstStyle/>
        <a:p>
          <a:r>
            <a:rPr lang="en-US" dirty="0"/>
            <a:t>Prioritize</a:t>
          </a:r>
        </a:p>
      </dgm:t>
    </dgm:pt>
    <dgm:pt modelId="{8A4FABAB-E4B0-4592-951A-71BD8F0331F3}" type="parTrans" cxnId="{3C0D6D10-A228-4B38-831B-FAD1B48E8B8E}">
      <dgm:prSet/>
      <dgm:spPr/>
      <dgm:t>
        <a:bodyPr/>
        <a:lstStyle/>
        <a:p>
          <a:endParaRPr lang="en-US"/>
        </a:p>
      </dgm:t>
    </dgm:pt>
    <dgm:pt modelId="{0E75A708-AC2A-43C5-BB4B-6982B4EA83FB}" type="sibTrans" cxnId="{3C0D6D10-A228-4B38-831B-FAD1B48E8B8E}">
      <dgm:prSet/>
      <dgm:spPr/>
      <dgm:t>
        <a:bodyPr/>
        <a:lstStyle/>
        <a:p>
          <a:endParaRPr lang="en-US"/>
        </a:p>
      </dgm:t>
    </dgm:pt>
    <dgm:pt modelId="{C30DBD8F-D30E-4336-9504-B972AE75E9EE}">
      <dgm:prSet phldrT="[Text]"/>
      <dgm:spPr>
        <a:solidFill>
          <a:srgbClr val="E31837"/>
        </a:solidFill>
      </dgm:spPr>
      <dgm:t>
        <a:bodyPr/>
        <a:lstStyle/>
        <a:p>
          <a:r>
            <a:rPr lang="en-US" dirty="0"/>
            <a:t>Complete</a:t>
          </a:r>
        </a:p>
      </dgm:t>
    </dgm:pt>
    <dgm:pt modelId="{55F5B2AD-9F29-4DE4-9955-E404703F8AB8}" type="parTrans" cxnId="{7A8EBFFD-A593-4A35-B0FC-9A61D7419F7A}">
      <dgm:prSet/>
      <dgm:spPr/>
      <dgm:t>
        <a:bodyPr/>
        <a:lstStyle/>
        <a:p>
          <a:endParaRPr lang="en-US"/>
        </a:p>
      </dgm:t>
    </dgm:pt>
    <dgm:pt modelId="{B9F5BA18-A17C-4F0B-A931-5EF650A9263A}" type="sibTrans" cxnId="{7A8EBFFD-A593-4A35-B0FC-9A61D7419F7A}">
      <dgm:prSet/>
      <dgm:spPr/>
      <dgm:t>
        <a:bodyPr/>
        <a:lstStyle/>
        <a:p>
          <a:endParaRPr lang="en-US"/>
        </a:p>
      </dgm:t>
    </dgm:pt>
    <dgm:pt modelId="{7A57DD36-6CE0-487C-B3E8-01BB49A96095}">
      <dgm:prSet phldrT="[Text]"/>
      <dgm:spPr>
        <a:solidFill>
          <a:srgbClr val="E31837"/>
        </a:solidFill>
      </dgm:spPr>
      <dgm:t>
        <a:bodyPr/>
        <a:lstStyle/>
        <a:p>
          <a:r>
            <a:rPr lang="en-US" dirty="0"/>
            <a:t>Implement</a:t>
          </a:r>
        </a:p>
      </dgm:t>
    </dgm:pt>
    <dgm:pt modelId="{B150D280-4F13-4A56-919B-3776F29C7629}" type="parTrans" cxnId="{5F5CCB7A-489E-4984-99A7-401F30F891B6}">
      <dgm:prSet/>
      <dgm:spPr/>
      <dgm:t>
        <a:bodyPr/>
        <a:lstStyle/>
        <a:p>
          <a:endParaRPr lang="en-US"/>
        </a:p>
      </dgm:t>
    </dgm:pt>
    <dgm:pt modelId="{2C7B6E7E-63AD-4DCB-9D08-B79F31CF599F}" type="sibTrans" cxnId="{5F5CCB7A-489E-4984-99A7-401F30F891B6}">
      <dgm:prSet/>
      <dgm:spPr/>
      <dgm:t>
        <a:bodyPr/>
        <a:lstStyle/>
        <a:p>
          <a:endParaRPr lang="en-US"/>
        </a:p>
      </dgm:t>
    </dgm:pt>
    <dgm:pt modelId="{059685E3-DAB5-4B84-A983-5F626F985508}">
      <dgm:prSet phldrT="[Text]"/>
      <dgm:spPr>
        <a:solidFill>
          <a:srgbClr val="E31837"/>
        </a:solidFill>
      </dgm:spPr>
      <dgm:t>
        <a:bodyPr/>
        <a:lstStyle/>
        <a:p>
          <a:r>
            <a:rPr lang="en-US" dirty="0"/>
            <a:t>Evaluate</a:t>
          </a:r>
        </a:p>
      </dgm:t>
    </dgm:pt>
    <dgm:pt modelId="{7298ADC9-8C6F-41EC-A382-F001B9FBA869}" type="parTrans" cxnId="{475EB03A-E7C7-41FB-9589-64F38FBB34B0}">
      <dgm:prSet/>
      <dgm:spPr/>
      <dgm:t>
        <a:bodyPr/>
        <a:lstStyle/>
        <a:p>
          <a:endParaRPr lang="en-US"/>
        </a:p>
      </dgm:t>
    </dgm:pt>
    <dgm:pt modelId="{B5A2FB6B-A0AF-4308-AD40-61D9E3278EA3}" type="sibTrans" cxnId="{475EB03A-E7C7-41FB-9589-64F38FBB34B0}">
      <dgm:prSet/>
      <dgm:spPr/>
      <dgm:t>
        <a:bodyPr/>
        <a:lstStyle/>
        <a:p>
          <a:endParaRPr lang="en-US"/>
        </a:p>
      </dgm:t>
    </dgm:pt>
    <dgm:pt modelId="{4C834F75-5978-47FF-BA08-F0A0F3FB6BF0}">
      <dgm:prSet phldrT="[Text]"/>
      <dgm:spPr>
        <a:solidFill>
          <a:srgbClr val="E31837"/>
        </a:solidFill>
      </dgm:spPr>
      <dgm:t>
        <a:bodyPr/>
        <a:lstStyle/>
        <a:p>
          <a:r>
            <a:rPr lang="en-US" dirty="0"/>
            <a:t>Report</a:t>
          </a:r>
        </a:p>
      </dgm:t>
    </dgm:pt>
    <dgm:pt modelId="{1466F117-8280-447C-B7FE-6C86B028CAC9}" type="parTrans" cxnId="{B9565CC9-83E7-4233-A71E-BF5C8E0EF7DB}">
      <dgm:prSet/>
      <dgm:spPr/>
      <dgm:t>
        <a:bodyPr/>
        <a:lstStyle/>
        <a:p>
          <a:endParaRPr lang="en-US"/>
        </a:p>
      </dgm:t>
    </dgm:pt>
    <dgm:pt modelId="{F14459DA-D498-4F69-9855-FFD2F02FD69D}" type="sibTrans" cxnId="{B9565CC9-83E7-4233-A71E-BF5C8E0EF7DB}">
      <dgm:prSet/>
      <dgm:spPr/>
      <dgm:t>
        <a:bodyPr/>
        <a:lstStyle/>
        <a:p>
          <a:endParaRPr lang="en-US"/>
        </a:p>
      </dgm:t>
    </dgm:pt>
    <dgm:pt modelId="{7653E682-3BDE-4B36-876A-A00990CE25AB}" type="pres">
      <dgm:prSet presAssocID="{90EC3C16-1486-443B-9F96-96F36D5EE8DA}" presName="Name0" presStyleCnt="0">
        <dgm:presLayoutVars>
          <dgm:dir/>
          <dgm:resizeHandles val="exact"/>
        </dgm:presLayoutVars>
      </dgm:prSet>
      <dgm:spPr/>
    </dgm:pt>
    <dgm:pt modelId="{F617D2E0-DEC4-4B80-A78F-04C857D52BF9}" type="pres">
      <dgm:prSet presAssocID="{90EC3C16-1486-443B-9F96-96F36D5EE8DA}" presName="cycle" presStyleCnt="0"/>
      <dgm:spPr/>
    </dgm:pt>
    <dgm:pt modelId="{970F1EAA-D47C-454C-8ADC-3E84C7E458C4}" type="pres">
      <dgm:prSet presAssocID="{D5D05635-95DF-4711-A38B-ACEAC2835757}" presName="nodeFirstNode" presStyleLbl="node1" presStyleIdx="0" presStyleCnt="7">
        <dgm:presLayoutVars>
          <dgm:bulletEnabled val="1"/>
        </dgm:presLayoutVars>
      </dgm:prSet>
      <dgm:spPr/>
    </dgm:pt>
    <dgm:pt modelId="{A4379189-15D1-45FE-BF0D-E5B5F825DFD8}" type="pres">
      <dgm:prSet presAssocID="{6AEF8505-738C-4931-93CC-78DB07B7FD7A}" presName="sibTransFirstNode" presStyleLbl="bgShp" presStyleIdx="0" presStyleCnt="1" custLinFactNeighborY="642"/>
      <dgm:spPr/>
    </dgm:pt>
    <dgm:pt modelId="{8E861DE8-CC44-4C75-B000-89C03F010CCD}" type="pres">
      <dgm:prSet presAssocID="{7F823DE5-5EAF-4C69-AB98-A6787A018C2C}" presName="nodeFollowingNodes" presStyleLbl="node1" presStyleIdx="1" presStyleCnt="7">
        <dgm:presLayoutVars>
          <dgm:bulletEnabled val="1"/>
        </dgm:presLayoutVars>
      </dgm:prSet>
      <dgm:spPr/>
    </dgm:pt>
    <dgm:pt modelId="{54F0315B-F974-4A93-9325-50EF45BC5A90}" type="pres">
      <dgm:prSet presAssocID="{C644FF25-4885-4976-8F9D-4731D98C434D}" presName="nodeFollowingNodes" presStyleLbl="node1" presStyleIdx="2" presStyleCnt="7">
        <dgm:presLayoutVars>
          <dgm:bulletEnabled val="1"/>
        </dgm:presLayoutVars>
      </dgm:prSet>
      <dgm:spPr/>
    </dgm:pt>
    <dgm:pt modelId="{22097150-FA89-4769-BDD0-EC879656DD5F}" type="pres">
      <dgm:prSet presAssocID="{C30DBD8F-D30E-4336-9504-B972AE75E9EE}" presName="nodeFollowingNodes" presStyleLbl="node1" presStyleIdx="3" presStyleCnt="7">
        <dgm:presLayoutVars>
          <dgm:bulletEnabled val="1"/>
        </dgm:presLayoutVars>
      </dgm:prSet>
      <dgm:spPr/>
    </dgm:pt>
    <dgm:pt modelId="{63242F16-DFC2-4E11-BA3F-BF8DB2026664}" type="pres">
      <dgm:prSet presAssocID="{7A57DD36-6CE0-487C-B3E8-01BB49A96095}" presName="nodeFollowingNodes" presStyleLbl="node1" presStyleIdx="4" presStyleCnt="7">
        <dgm:presLayoutVars>
          <dgm:bulletEnabled val="1"/>
        </dgm:presLayoutVars>
      </dgm:prSet>
      <dgm:spPr/>
    </dgm:pt>
    <dgm:pt modelId="{AF635450-1EDE-4498-A696-FBF5EF743027}" type="pres">
      <dgm:prSet presAssocID="{059685E3-DAB5-4B84-A983-5F626F985508}" presName="nodeFollowingNodes" presStyleLbl="node1" presStyleIdx="5" presStyleCnt="7">
        <dgm:presLayoutVars>
          <dgm:bulletEnabled val="1"/>
        </dgm:presLayoutVars>
      </dgm:prSet>
      <dgm:spPr/>
    </dgm:pt>
    <dgm:pt modelId="{DE92B599-B88A-4ECC-8EBD-D32852B6A000}" type="pres">
      <dgm:prSet presAssocID="{4C834F75-5978-47FF-BA08-F0A0F3FB6BF0}" presName="nodeFollowingNodes" presStyleLbl="node1" presStyleIdx="6" presStyleCnt="7">
        <dgm:presLayoutVars>
          <dgm:bulletEnabled val="1"/>
        </dgm:presLayoutVars>
      </dgm:prSet>
      <dgm:spPr/>
    </dgm:pt>
  </dgm:ptLst>
  <dgm:cxnLst>
    <dgm:cxn modelId="{52DE0507-5583-471B-9CD0-B24870801DAF}" type="presOf" srcId="{4C834F75-5978-47FF-BA08-F0A0F3FB6BF0}" destId="{DE92B599-B88A-4ECC-8EBD-D32852B6A000}" srcOrd="0" destOrd="0" presId="urn:microsoft.com/office/officeart/2005/8/layout/cycle3"/>
    <dgm:cxn modelId="{3C0D6D10-A228-4B38-831B-FAD1B48E8B8E}" srcId="{90EC3C16-1486-443B-9F96-96F36D5EE8DA}" destId="{C644FF25-4885-4976-8F9D-4731D98C434D}" srcOrd="2" destOrd="0" parTransId="{8A4FABAB-E4B0-4592-951A-71BD8F0331F3}" sibTransId="{0E75A708-AC2A-43C5-BB4B-6982B4EA83FB}"/>
    <dgm:cxn modelId="{C67F9228-BC03-4660-8A85-93B93B99C11D}" type="presOf" srcId="{90EC3C16-1486-443B-9F96-96F36D5EE8DA}" destId="{7653E682-3BDE-4B36-876A-A00990CE25AB}" srcOrd="0" destOrd="0" presId="urn:microsoft.com/office/officeart/2005/8/layout/cycle3"/>
    <dgm:cxn modelId="{475EB03A-E7C7-41FB-9589-64F38FBB34B0}" srcId="{90EC3C16-1486-443B-9F96-96F36D5EE8DA}" destId="{059685E3-DAB5-4B84-A983-5F626F985508}" srcOrd="5" destOrd="0" parTransId="{7298ADC9-8C6F-41EC-A382-F001B9FBA869}" sibTransId="{B5A2FB6B-A0AF-4308-AD40-61D9E3278EA3}"/>
    <dgm:cxn modelId="{F74E353E-AA89-455D-9526-35E823405B1D}" type="presOf" srcId="{C644FF25-4885-4976-8F9D-4731D98C434D}" destId="{54F0315B-F974-4A93-9325-50EF45BC5A90}" srcOrd="0" destOrd="0" presId="urn:microsoft.com/office/officeart/2005/8/layout/cycle3"/>
    <dgm:cxn modelId="{3207A946-A127-40DD-A580-FFB13C6924D4}" srcId="{90EC3C16-1486-443B-9F96-96F36D5EE8DA}" destId="{7F823DE5-5EAF-4C69-AB98-A6787A018C2C}" srcOrd="1" destOrd="0" parTransId="{EDDD2B16-AD76-4CAA-94E1-77F3C8C3B2DA}" sibTransId="{36FB84AC-E30D-42F1-A307-1C8B3BA546B0}"/>
    <dgm:cxn modelId="{2FDC9967-F1FA-4713-B4B2-8C8B6D4EFA74}" type="presOf" srcId="{6AEF8505-738C-4931-93CC-78DB07B7FD7A}" destId="{A4379189-15D1-45FE-BF0D-E5B5F825DFD8}" srcOrd="0" destOrd="0" presId="urn:microsoft.com/office/officeart/2005/8/layout/cycle3"/>
    <dgm:cxn modelId="{4B75EA52-6D20-4C1A-A601-2AE1F53BEEB0}" type="presOf" srcId="{7A57DD36-6CE0-487C-B3E8-01BB49A96095}" destId="{63242F16-DFC2-4E11-BA3F-BF8DB2026664}" srcOrd="0" destOrd="0" presId="urn:microsoft.com/office/officeart/2005/8/layout/cycle3"/>
    <dgm:cxn modelId="{F5952373-88AD-4866-A3D0-33852BA07DAF}" type="presOf" srcId="{C30DBD8F-D30E-4336-9504-B972AE75E9EE}" destId="{22097150-FA89-4769-BDD0-EC879656DD5F}" srcOrd="0" destOrd="0" presId="urn:microsoft.com/office/officeart/2005/8/layout/cycle3"/>
    <dgm:cxn modelId="{9E8B2678-5D3A-49D8-AFAD-90C178DE28A6}" srcId="{90EC3C16-1486-443B-9F96-96F36D5EE8DA}" destId="{D5D05635-95DF-4711-A38B-ACEAC2835757}" srcOrd="0" destOrd="0" parTransId="{61F2922B-078D-4AB8-94EA-12F655E753CE}" sibTransId="{6AEF8505-738C-4931-93CC-78DB07B7FD7A}"/>
    <dgm:cxn modelId="{5F5CCB7A-489E-4984-99A7-401F30F891B6}" srcId="{90EC3C16-1486-443B-9F96-96F36D5EE8DA}" destId="{7A57DD36-6CE0-487C-B3E8-01BB49A96095}" srcOrd="4" destOrd="0" parTransId="{B150D280-4F13-4A56-919B-3776F29C7629}" sibTransId="{2C7B6E7E-63AD-4DCB-9D08-B79F31CF599F}"/>
    <dgm:cxn modelId="{F75B1D8D-A8B4-40C9-A6BC-9D6D3D9EFB63}" type="presOf" srcId="{D5D05635-95DF-4711-A38B-ACEAC2835757}" destId="{970F1EAA-D47C-454C-8ADC-3E84C7E458C4}" srcOrd="0" destOrd="0" presId="urn:microsoft.com/office/officeart/2005/8/layout/cycle3"/>
    <dgm:cxn modelId="{3583A38E-134E-45CB-ACEF-9EA23C762991}" type="presOf" srcId="{7F823DE5-5EAF-4C69-AB98-A6787A018C2C}" destId="{8E861DE8-CC44-4C75-B000-89C03F010CCD}" srcOrd="0" destOrd="0" presId="urn:microsoft.com/office/officeart/2005/8/layout/cycle3"/>
    <dgm:cxn modelId="{B9565CC9-83E7-4233-A71E-BF5C8E0EF7DB}" srcId="{90EC3C16-1486-443B-9F96-96F36D5EE8DA}" destId="{4C834F75-5978-47FF-BA08-F0A0F3FB6BF0}" srcOrd="6" destOrd="0" parTransId="{1466F117-8280-447C-B7FE-6C86B028CAC9}" sibTransId="{F14459DA-D498-4F69-9855-FFD2F02FD69D}"/>
    <dgm:cxn modelId="{2F2A52E6-B4DE-4A71-B2BA-E027F5F8F51A}" type="presOf" srcId="{059685E3-DAB5-4B84-A983-5F626F985508}" destId="{AF635450-1EDE-4498-A696-FBF5EF743027}" srcOrd="0" destOrd="0" presId="urn:microsoft.com/office/officeart/2005/8/layout/cycle3"/>
    <dgm:cxn modelId="{7A8EBFFD-A593-4A35-B0FC-9A61D7419F7A}" srcId="{90EC3C16-1486-443B-9F96-96F36D5EE8DA}" destId="{C30DBD8F-D30E-4336-9504-B972AE75E9EE}" srcOrd="3" destOrd="0" parTransId="{55F5B2AD-9F29-4DE4-9955-E404703F8AB8}" sibTransId="{B9F5BA18-A17C-4F0B-A931-5EF650A9263A}"/>
    <dgm:cxn modelId="{1CA49258-EFEE-4B76-8B97-202BBCF859AD}" type="presParOf" srcId="{7653E682-3BDE-4B36-876A-A00990CE25AB}" destId="{F617D2E0-DEC4-4B80-A78F-04C857D52BF9}" srcOrd="0" destOrd="0" presId="urn:microsoft.com/office/officeart/2005/8/layout/cycle3"/>
    <dgm:cxn modelId="{E8AB16C9-B06C-4F41-AC0C-11E971F0D3CE}" type="presParOf" srcId="{F617D2E0-DEC4-4B80-A78F-04C857D52BF9}" destId="{970F1EAA-D47C-454C-8ADC-3E84C7E458C4}" srcOrd="0" destOrd="0" presId="urn:microsoft.com/office/officeart/2005/8/layout/cycle3"/>
    <dgm:cxn modelId="{4E149DB8-5CE2-4835-9149-DC1D827B4734}" type="presParOf" srcId="{F617D2E0-DEC4-4B80-A78F-04C857D52BF9}" destId="{A4379189-15D1-45FE-BF0D-E5B5F825DFD8}" srcOrd="1" destOrd="0" presId="urn:microsoft.com/office/officeart/2005/8/layout/cycle3"/>
    <dgm:cxn modelId="{602569DD-9758-42B3-B784-9BDFB35E9150}" type="presParOf" srcId="{F617D2E0-DEC4-4B80-A78F-04C857D52BF9}" destId="{8E861DE8-CC44-4C75-B000-89C03F010CCD}" srcOrd="2" destOrd="0" presId="urn:microsoft.com/office/officeart/2005/8/layout/cycle3"/>
    <dgm:cxn modelId="{2E4C16F1-16EF-4748-A16F-E3D13B5F4001}" type="presParOf" srcId="{F617D2E0-DEC4-4B80-A78F-04C857D52BF9}" destId="{54F0315B-F974-4A93-9325-50EF45BC5A90}" srcOrd="3" destOrd="0" presId="urn:microsoft.com/office/officeart/2005/8/layout/cycle3"/>
    <dgm:cxn modelId="{04A51072-8405-4235-BCCF-F25196F0960C}" type="presParOf" srcId="{F617D2E0-DEC4-4B80-A78F-04C857D52BF9}" destId="{22097150-FA89-4769-BDD0-EC879656DD5F}" srcOrd="4" destOrd="0" presId="urn:microsoft.com/office/officeart/2005/8/layout/cycle3"/>
    <dgm:cxn modelId="{0380CA74-7412-4285-8CC8-4AE7CE49A909}" type="presParOf" srcId="{F617D2E0-DEC4-4B80-A78F-04C857D52BF9}" destId="{63242F16-DFC2-4E11-BA3F-BF8DB2026664}" srcOrd="5" destOrd="0" presId="urn:microsoft.com/office/officeart/2005/8/layout/cycle3"/>
    <dgm:cxn modelId="{ED1FD2EB-A92D-4B25-AE3E-6058A2024DF1}" type="presParOf" srcId="{F617D2E0-DEC4-4B80-A78F-04C857D52BF9}" destId="{AF635450-1EDE-4498-A696-FBF5EF743027}" srcOrd="6" destOrd="0" presId="urn:microsoft.com/office/officeart/2005/8/layout/cycle3"/>
    <dgm:cxn modelId="{8D990BEA-B508-4F18-BF79-6CD8A07D207D}" type="presParOf" srcId="{F617D2E0-DEC4-4B80-A78F-04C857D52BF9}" destId="{DE92B599-B88A-4ECC-8EBD-D32852B6A000}" srcOrd="7" destOrd="0" presId="urn:microsoft.com/office/officeart/2005/8/layout/cycle3"/>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90EC3C16-1486-443B-9F96-96F36D5EE8DA}"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D5D05635-95DF-4711-A38B-ACEAC2835757}">
      <dgm:prSet phldrT="[Text]"/>
      <dgm:spPr>
        <a:solidFill>
          <a:srgbClr val="E31837"/>
        </a:solidFill>
      </dgm:spPr>
      <dgm:t>
        <a:bodyPr/>
        <a:lstStyle/>
        <a:p>
          <a:r>
            <a:rPr lang="en-US" dirty="0"/>
            <a:t>Assess</a:t>
          </a:r>
        </a:p>
      </dgm:t>
    </dgm:pt>
    <dgm:pt modelId="{61F2922B-078D-4AB8-94EA-12F655E753CE}" type="parTrans" cxnId="{9E8B2678-5D3A-49D8-AFAD-90C178DE28A6}">
      <dgm:prSet/>
      <dgm:spPr/>
      <dgm:t>
        <a:bodyPr/>
        <a:lstStyle/>
        <a:p>
          <a:endParaRPr lang="en-US"/>
        </a:p>
      </dgm:t>
    </dgm:pt>
    <dgm:pt modelId="{6AEF8505-738C-4931-93CC-78DB07B7FD7A}" type="sibTrans" cxnId="{9E8B2678-5D3A-49D8-AFAD-90C178DE28A6}">
      <dgm:prSet/>
      <dgm:spPr>
        <a:solidFill>
          <a:srgbClr val="5B5945"/>
        </a:solidFill>
      </dgm:spPr>
      <dgm:t>
        <a:bodyPr/>
        <a:lstStyle/>
        <a:p>
          <a:endParaRPr lang="en-US"/>
        </a:p>
      </dgm:t>
    </dgm:pt>
    <dgm:pt modelId="{7F823DE5-5EAF-4C69-AB98-A6787A018C2C}">
      <dgm:prSet phldrT="[Text]"/>
      <dgm:spPr>
        <a:solidFill>
          <a:srgbClr val="E31837"/>
        </a:solidFill>
      </dgm:spPr>
      <dgm:t>
        <a:bodyPr/>
        <a:lstStyle/>
        <a:p>
          <a:r>
            <a:rPr lang="en-US" dirty="0"/>
            <a:t>Engage</a:t>
          </a:r>
        </a:p>
      </dgm:t>
    </dgm:pt>
    <dgm:pt modelId="{EDDD2B16-AD76-4CAA-94E1-77F3C8C3B2DA}" type="parTrans" cxnId="{3207A946-A127-40DD-A580-FFB13C6924D4}">
      <dgm:prSet/>
      <dgm:spPr/>
      <dgm:t>
        <a:bodyPr/>
        <a:lstStyle/>
        <a:p>
          <a:endParaRPr lang="en-US"/>
        </a:p>
      </dgm:t>
    </dgm:pt>
    <dgm:pt modelId="{36FB84AC-E30D-42F1-A307-1C8B3BA546B0}" type="sibTrans" cxnId="{3207A946-A127-40DD-A580-FFB13C6924D4}">
      <dgm:prSet/>
      <dgm:spPr/>
      <dgm:t>
        <a:bodyPr/>
        <a:lstStyle/>
        <a:p>
          <a:endParaRPr lang="en-US"/>
        </a:p>
      </dgm:t>
    </dgm:pt>
    <dgm:pt modelId="{C644FF25-4885-4976-8F9D-4731D98C434D}">
      <dgm:prSet phldrT="[Text]"/>
      <dgm:spPr>
        <a:solidFill>
          <a:srgbClr val="E31837"/>
        </a:solidFill>
      </dgm:spPr>
      <dgm:t>
        <a:bodyPr/>
        <a:lstStyle/>
        <a:p>
          <a:r>
            <a:rPr lang="en-US" dirty="0"/>
            <a:t>Prioritize</a:t>
          </a:r>
        </a:p>
      </dgm:t>
    </dgm:pt>
    <dgm:pt modelId="{8A4FABAB-E4B0-4592-951A-71BD8F0331F3}" type="parTrans" cxnId="{3C0D6D10-A228-4B38-831B-FAD1B48E8B8E}">
      <dgm:prSet/>
      <dgm:spPr/>
      <dgm:t>
        <a:bodyPr/>
        <a:lstStyle/>
        <a:p>
          <a:endParaRPr lang="en-US"/>
        </a:p>
      </dgm:t>
    </dgm:pt>
    <dgm:pt modelId="{0E75A708-AC2A-43C5-BB4B-6982B4EA83FB}" type="sibTrans" cxnId="{3C0D6D10-A228-4B38-831B-FAD1B48E8B8E}">
      <dgm:prSet/>
      <dgm:spPr/>
      <dgm:t>
        <a:bodyPr/>
        <a:lstStyle/>
        <a:p>
          <a:endParaRPr lang="en-US"/>
        </a:p>
      </dgm:t>
    </dgm:pt>
    <dgm:pt modelId="{C30DBD8F-D30E-4336-9504-B972AE75E9EE}">
      <dgm:prSet phldrT="[Text]"/>
      <dgm:spPr>
        <a:solidFill>
          <a:srgbClr val="E31837"/>
        </a:solidFill>
      </dgm:spPr>
      <dgm:t>
        <a:bodyPr/>
        <a:lstStyle/>
        <a:p>
          <a:r>
            <a:rPr lang="en-US" dirty="0"/>
            <a:t>Complete</a:t>
          </a:r>
        </a:p>
      </dgm:t>
    </dgm:pt>
    <dgm:pt modelId="{55F5B2AD-9F29-4DE4-9955-E404703F8AB8}" type="parTrans" cxnId="{7A8EBFFD-A593-4A35-B0FC-9A61D7419F7A}">
      <dgm:prSet/>
      <dgm:spPr/>
      <dgm:t>
        <a:bodyPr/>
        <a:lstStyle/>
        <a:p>
          <a:endParaRPr lang="en-US"/>
        </a:p>
      </dgm:t>
    </dgm:pt>
    <dgm:pt modelId="{B9F5BA18-A17C-4F0B-A931-5EF650A9263A}" type="sibTrans" cxnId="{7A8EBFFD-A593-4A35-B0FC-9A61D7419F7A}">
      <dgm:prSet/>
      <dgm:spPr/>
      <dgm:t>
        <a:bodyPr/>
        <a:lstStyle/>
        <a:p>
          <a:endParaRPr lang="en-US"/>
        </a:p>
      </dgm:t>
    </dgm:pt>
    <dgm:pt modelId="{7A57DD36-6CE0-487C-B3E8-01BB49A96095}">
      <dgm:prSet phldrT="[Text]"/>
      <dgm:spPr>
        <a:solidFill>
          <a:srgbClr val="E31837"/>
        </a:solidFill>
      </dgm:spPr>
      <dgm:t>
        <a:bodyPr/>
        <a:lstStyle/>
        <a:p>
          <a:r>
            <a:rPr lang="en-US" dirty="0"/>
            <a:t>Implement</a:t>
          </a:r>
        </a:p>
      </dgm:t>
    </dgm:pt>
    <dgm:pt modelId="{B150D280-4F13-4A56-919B-3776F29C7629}" type="parTrans" cxnId="{5F5CCB7A-489E-4984-99A7-401F30F891B6}">
      <dgm:prSet/>
      <dgm:spPr/>
      <dgm:t>
        <a:bodyPr/>
        <a:lstStyle/>
        <a:p>
          <a:endParaRPr lang="en-US"/>
        </a:p>
      </dgm:t>
    </dgm:pt>
    <dgm:pt modelId="{2C7B6E7E-63AD-4DCB-9D08-B79F31CF599F}" type="sibTrans" cxnId="{5F5CCB7A-489E-4984-99A7-401F30F891B6}">
      <dgm:prSet/>
      <dgm:spPr/>
      <dgm:t>
        <a:bodyPr/>
        <a:lstStyle/>
        <a:p>
          <a:endParaRPr lang="en-US"/>
        </a:p>
      </dgm:t>
    </dgm:pt>
    <dgm:pt modelId="{059685E3-DAB5-4B84-A983-5F626F985508}">
      <dgm:prSet phldrT="[Text]"/>
      <dgm:spPr>
        <a:solidFill>
          <a:srgbClr val="E31837"/>
        </a:solidFill>
      </dgm:spPr>
      <dgm:t>
        <a:bodyPr/>
        <a:lstStyle/>
        <a:p>
          <a:r>
            <a:rPr lang="en-US" dirty="0"/>
            <a:t>Evaluate</a:t>
          </a:r>
        </a:p>
      </dgm:t>
    </dgm:pt>
    <dgm:pt modelId="{7298ADC9-8C6F-41EC-A382-F001B9FBA869}" type="parTrans" cxnId="{475EB03A-E7C7-41FB-9589-64F38FBB34B0}">
      <dgm:prSet/>
      <dgm:spPr/>
      <dgm:t>
        <a:bodyPr/>
        <a:lstStyle/>
        <a:p>
          <a:endParaRPr lang="en-US"/>
        </a:p>
      </dgm:t>
    </dgm:pt>
    <dgm:pt modelId="{B5A2FB6B-A0AF-4308-AD40-61D9E3278EA3}" type="sibTrans" cxnId="{475EB03A-E7C7-41FB-9589-64F38FBB34B0}">
      <dgm:prSet/>
      <dgm:spPr/>
      <dgm:t>
        <a:bodyPr/>
        <a:lstStyle/>
        <a:p>
          <a:endParaRPr lang="en-US"/>
        </a:p>
      </dgm:t>
    </dgm:pt>
    <dgm:pt modelId="{4C834F75-5978-47FF-BA08-F0A0F3FB6BF0}">
      <dgm:prSet phldrT="[Text]"/>
      <dgm:spPr>
        <a:solidFill>
          <a:srgbClr val="E31837"/>
        </a:solidFill>
      </dgm:spPr>
      <dgm:t>
        <a:bodyPr/>
        <a:lstStyle/>
        <a:p>
          <a:r>
            <a:rPr lang="en-US" dirty="0"/>
            <a:t>Report</a:t>
          </a:r>
        </a:p>
      </dgm:t>
    </dgm:pt>
    <dgm:pt modelId="{1466F117-8280-447C-B7FE-6C86B028CAC9}" type="parTrans" cxnId="{B9565CC9-83E7-4233-A71E-BF5C8E0EF7DB}">
      <dgm:prSet/>
      <dgm:spPr/>
      <dgm:t>
        <a:bodyPr/>
        <a:lstStyle/>
        <a:p>
          <a:endParaRPr lang="en-US"/>
        </a:p>
      </dgm:t>
    </dgm:pt>
    <dgm:pt modelId="{F14459DA-D498-4F69-9855-FFD2F02FD69D}" type="sibTrans" cxnId="{B9565CC9-83E7-4233-A71E-BF5C8E0EF7DB}">
      <dgm:prSet/>
      <dgm:spPr/>
      <dgm:t>
        <a:bodyPr/>
        <a:lstStyle/>
        <a:p>
          <a:endParaRPr lang="en-US"/>
        </a:p>
      </dgm:t>
    </dgm:pt>
    <dgm:pt modelId="{7653E682-3BDE-4B36-876A-A00990CE25AB}" type="pres">
      <dgm:prSet presAssocID="{90EC3C16-1486-443B-9F96-96F36D5EE8DA}" presName="Name0" presStyleCnt="0">
        <dgm:presLayoutVars>
          <dgm:dir/>
          <dgm:resizeHandles val="exact"/>
        </dgm:presLayoutVars>
      </dgm:prSet>
      <dgm:spPr/>
    </dgm:pt>
    <dgm:pt modelId="{F617D2E0-DEC4-4B80-A78F-04C857D52BF9}" type="pres">
      <dgm:prSet presAssocID="{90EC3C16-1486-443B-9F96-96F36D5EE8DA}" presName="cycle" presStyleCnt="0"/>
      <dgm:spPr/>
    </dgm:pt>
    <dgm:pt modelId="{970F1EAA-D47C-454C-8ADC-3E84C7E458C4}" type="pres">
      <dgm:prSet presAssocID="{D5D05635-95DF-4711-A38B-ACEAC2835757}" presName="nodeFirstNode" presStyleLbl="node1" presStyleIdx="0" presStyleCnt="7">
        <dgm:presLayoutVars>
          <dgm:bulletEnabled val="1"/>
        </dgm:presLayoutVars>
      </dgm:prSet>
      <dgm:spPr/>
    </dgm:pt>
    <dgm:pt modelId="{A4379189-15D1-45FE-BF0D-E5B5F825DFD8}" type="pres">
      <dgm:prSet presAssocID="{6AEF8505-738C-4931-93CC-78DB07B7FD7A}" presName="sibTransFirstNode" presStyleLbl="bgShp" presStyleIdx="0" presStyleCnt="1" custLinFactNeighborY="642"/>
      <dgm:spPr/>
    </dgm:pt>
    <dgm:pt modelId="{8E861DE8-CC44-4C75-B000-89C03F010CCD}" type="pres">
      <dgm:prSet presAssocID="{7F823DE5-5EAF-4C69-AB98-A6787A018C2C}" presName="nodeFollowingNodes" presStyleLbl="node1" presStyleIdx="1" presStyleCnt="7">
        <dgm:presLayoutVars>
          <dgm:bulletEnabled val="1"/>
        </dgm:presLayoutVars>
      </dgm:prSet>
      <dgm:spPr/>
    </dgm:pt>
    <dgm:pt modelId="{54F0315B-F974-4A93-9325-50EF45BC5A90}" type="pres">
      <dgm:prSet presAssocID="{C644FF25-4885-4976-8F9D-4731D98C434D}" presName="nodeFollowingNodes" presStyleLbl="node1" presStyleIdx="2" presStyleCnt="7">
        <dgm:presLayoutVars>
          <dgm:bulletEnabled val="1"/>
        </dgm:presLayoutVars>
      </dgm:prSet>
      <dgm:spPr/>
    </dgm:pt>
    <dgm:pt modelId="{22097150-FA89-4769-BDD0-EC879656DD5F}" type="pres">
      <dgm:prSet presAssocID="{C30DBD8F-D30E-4336-9504-B972AE75E9EE}" presName="nodeFollowingNodes" presStyleLbl="node1" presStyleIdx="3" presStyleCnt="7">
        <dgm:presLayoutVars>
          <dgm:bulletEnabled val="1"/>
        </dgm:presLayoutVars>
      </dgm:prSet>
      <dgm:spPr/>
    </dgm:pt>
    <dgm:pt modelId="{63242F16-DFC2-4E11-BA3F-BF8DB2026664}" type="pres">
      <dgm:prSet presAssocID="{7A57DD36-6CE0-487C-B3E8-01BB49A96095}" presName="nodeFollowingNodes" presStyleLbl="node1" presStyleIdx="4" presStyleCnt="7">
        <dgm:presLayoutVars>
          <dgm:bulletEnabled val="1"/>
        </dgm:presLayoutVars>
      </dgm:prSet>
      <dgm:spPr/>
    </dgm:pt>
    <dgm:pt modelId="{AF635450-1EDE-4498-A696-FBF5EF743027}" type="pres">
      <dgm:prSet presAssocID="{059685E3-DAB5-4B84-A983-5F626F985508}" presName="nodeFollowingNodes" presStyleLbl="node1" presStyleIdx="5" presStyleCnt="7">
        <dgm:presLayoutVars>
          <dgm:bulletEnabled val="1"/>
        </dgm:presLayoutVars>
      </dgm:prSet>
      <dgm:spPr/>
    </dgm:pt>
    <dgm:pt modelId="{DE92B599-B88A-4ECC-8EBD-D32852B6A000}" type="pres">
      <dgm:prSet presAssocID="{4C834F75-5978-47FF-BA08-F0A0F3FB6BF0}" presName="nodeFollowingNodes" presStyleLbl="node1" presStyleIdx="6" presStyleCnt="7">
        <dgm:presLayoutVars>
          <dgm:bulletEnabled val="1"/>
        </dgm:presLayoutVars>
      </dgm:prSet>
      <dgm:spPr/>
    </dgm:pt>
  </dgm:ptLst>
  <dgm:cxnLst>
    <dgm:cxn modelId="{52DE0507-5583-471B-9CD0-B24870801DAF}" type="presOf" srcId="{4C834F75-5978-47FF-BA08-F0A0F3FB6BF0}" destId="{DE92B599-B88A-4ECC-8EBD-D32852B6A000}" srcOrd="0" destOrd="0" presId="urn:microsoft.com/office/officeart/2005/8/layout/cycle3"/>
    <dgm:cxn modelId="{3C0D6D10-A228-4B38-831B-FAD1B48E8B8E}" srcId="{90EC3C16-1486-443B-9F96-96F36D5EE8DA}" destId="{C644FF25-4885-4976-8F9D-4731D98C434D}" srcOrd="2" destOrd="0" parTransId="{8A4FABAB-E4B0-4592-951A-71BD8F0331F3}" sibTransId="{0E75A708-AC2A-43C5-BB4B-6982B4EA83FB}"/>
    <dgm:cxn modelId="{C67F9228-BC03-4660-8A85-93B93B99C11D}" type="presOf" srcId="{90EC3C16-1486-443B-9F96-96F36D5EE8DA}" destId="{7653E682-3BDE-4B36-876A-A00990CE25AB}" srcOrd="0" destOrd="0" presId="urn:microsoft.com/office/officeart/2005/8/layout/cycle3"/>
    <dgm:cxn modelId="{475EB03A-E7C7-41FB-9589-64F38FBB34B0}" srcId="{90EC3C16-1486-443B-9F96-96F36D5EE8DA}" destId="{059685E3-DAB5-4B84-A983-5F626F985508}" srcOrd="5" destOrd="0" parTransId="{7298ADC9-8C6F-41EC-A382-F001B9FBA869}" sibTransId="{B5A2FB6B-A0AF-4308-AD40-61D9E3278EA3}"/>
    <dgm:cxn modelId="{F74E353E-AA89-455D-9526-35E823405B1D}" type="presOf" srcId="{C644FF25-4885-4976-8F9D-4731D98C434D}" destId="{54F0315B-F974-4A93-9325-50EF45BC5A90}" srcOrd="0" destOrd="0" presId="urn:microsoft.com/office/officeart/2005/8/layout/cycle3"/>
    <dgm:cxn modelId="{3207A946-A127-40DD-A580-FFB13C6924D4}" srcId="{90EC3C16-1486-443B-9F96-96F36D5EE8DA}" destId="{7F823DE5-5EAF-4C69-AB98-A6787A018C2C}" srcOrd="1" destOrd="0" parTransId="{EDDD2B16-AD76-4CAA-94E1-77F3C8C3B2DA}" sibTransId="{36FB84AC-E30D-42F1-A307-1C8B3BA546B0}"/>
    <dgm:cxn modelId="{2FDC9967-F1FA-4713-B4B2-8C8B6D4EFA74}" type="presOf" srcId="{6AEF8505-738C-4931-93CC-78DB07B7FD7A}" destId="{A4379189-15D1-45FE-BF0D-E5B5F825DFD8}" srcOrd="0" destOrd="0" presId="urn:microsoft.com/office/officeart/2005/8/layout/cycle3"/>
    <dgm:cxn modelId="{4B75EA52-6D20-4C1A-A601-2AE1F53BEEB0}" type="presOf" srcId="{7A57DD36-6CE0-487C-B3E8-01BB49A96095}" destId="{63242F16-DFC2-4E11-BA3F-BF8DB2026664}" srcOrd="0" destOrd="0" presId="urn:microsoft.com/office/officeart/2005/8/layout/cycle3"/>
    <dgm:cxn modelId="{F5952373-88AD-4866-A3D0-33852BA07DAF}" type="presOf" srcId="{C30DBD8F-D30E-4336-9504-B972AE75E9EE}" destId="{22097150-FA89-4769-BDD0-EC879656DD5F}" srcOrd="0" destOrd="0" presId="urn:microsoft.com/office/officeart/2005/8/layout/cycle3"/>
    <dgm:cxn modelId="{9E8B2678-5D3A-49D8-AFAD-90C178DE28A6}" srcId="{90EC3C16-1486-443B-9F96-96F36D5EE8DA}" destId="{D5D05635-95DF-4711-A38B-ACEAC2835757}" srcOrd="0" destOrd="0" parTransId="{61F2922B-078D-4AB8-94EA-12F655E753CE}" sibTransId="{6AEF8505-738C-4931-93CC-78DB07B7FD7A}"/>
    <dgm:cxn modelId="{5F5CCB7A-489E-4984-99A7-401F30F891B6}" srcId="{90EC3C16-1486-443B-9F96-96F36D5EE8DA}" destId="{7A57DD36-6CE0-487C-B3E8-01BB49A96095}" srcOrd="4" destOrd="0" parTransId="{B150D280-4F13-4A56-919B-3776F29C7629}" sibTransId="{2C7B6E7E-63AD-4DCB-9D08-B79F31CF599F}"/>
    <dgm:cxn modelId="{F75B1D8D-A8B4-40C9-A6BC-9D6D3D9EFB63}" type="presOf" srcId="{D5D05635-95DF-4711-A38B-ACEAC2835757}" destId="{970F1EAA-D47C-454C-8ADC-3E84C7E458C4}" srcOrd="0" destOrd="0" presId="urn:microsoft.com/office/officeart/2005/8/layout/cycle3"/>
    <dgm:cxn modelId="{3583A38E-134E-45CB-ACEF-9EA23C762991}" type="presOf" srcId="{7F823DE5-5EAF-4C69-AB98-A6787A018C2C}" destId="{8E861DE8-CC44-4C75-B000-89C03F010CCD}" srcOrd="0" destOrd="0" presId="urn:microsoft.com/office/officeart/2005/8/layout/cycle3"/>
    <dgm:cxn modelId="{B9565CC9-83E7-4233-A71E-BF5C8E0EF7DB}" srcId="{90EC3C16-1486-443B-9F96-96F36D5EE8DA}" destId="{4C834F75-5978-47FF-BA08-F0A0F3FB6BF0}" srcOrd="6" destOrd="0" parTransId="{1466F117-8280-447C-B7FE-6C86B028CAC9}" sibTransId="{F14459DA-D498-4F69-9855-FFD2F02FD69D}"/>
    <dgm:cxn modelId="{2F2A52E6-B4DE-4A71-B2BA-E027F5F8F51A}" type="presOf" srcId="{059685E3-DAB5-4B84-A983-5F626F985508}" destId="{AF635450-1EDE-4498-A696-FBF5EF743027}" srcOrd="0" destOrd="0" presId="urn:microsoft.com/office/officeart/2005/8/layout/cycle3"/>
    <dgm:cxn modelId="{7A8EBFFD-A593-4A35-B0FC-9A61D7419F7A}" srcId="{90EC3C16-1486-443B-9F96-96F36D5EE8DA}" destId="{C30DBD8F-D30E-4336-9504-B972AE75E9EE}" srcOrd="3" destOrd="0" parTransId="{55F5B2AD-9F29-4DE4-9955-E404703F8AB8}" sibTransId="{B9F5BA18-A17C-4F0B-A931-5EF650A9263A}"/>
    <dgm:cxn modelId="{1CA49258-EFEE-4B76-8B97-202BBCF859AD}" type="presParOf" srcId="{7653E682-3BDE-4B36-876A-A00990CE25AB}" destId="{F617D2E0-DEC4-4B80-A78F-04C857D52BF9}" srcOrd="0" destOrd="0" presId="urn:microsoft.com/office/officeart/2005/8/layout/cycle3"/>
    <dgm:cxn modelId="{E8AB16C9-B06C-4F41-AC0C-11E971F0D3CE}" type="presParOf" srcId="{F617D2E0-DEC4-4B80-A78F-04C857D52BF9}" destId="{970F1EAA-D47C-454C-8ADC-3E84C7E458C4}" srcOrd="0" destOrd="0" presId="urn:microsoft.com/office/officeart/2005/8/layout/cycle3"/>
    <dgm:cxn modelId="{4E149DB8-5CE2-4835-9149-DC1D827B4734}" type="presParOf" srcId="{F617D2E0-DEC4-4B80-A78F-04C857D52BF9}" destId="{A4379189-15D1-45FE-BF0D-E5B5F825DFD8}" srcOrd="1" destOrd="0" presId="urn:microsoft.com/office/officeart/2005/8/layout/cycle3"/>
    <dgm:cxn modelId="{602569DD-9758-42B3-B784-9BDFB35E9150}" type="presParOf" srcId="{F617D2E0-DEC4-4B80-A78F-04C857D52BF9}" destId="{8E861DE8-CC44-4C75-B000-89C03F010CCD}" srcOrd="2" destOrd="0" presId="urn:microsoft.com/office/officeart/2005/8/layout/cycle3"/>
    <dgm:cxn modelId="{2E4C16F1-16EF-4748-A16F-E3D13B5F4001}" type="presParOf" srcId="{F617D2E0-DEC4-4B80-A78F-04C857D52BF9}" destId="{54F0315B-F974-4A93-9325-50EF45BC5A90}" srcOrd="3" destOrd="0" presId="urn:microsoft.com/office/officeart/2005/8/layout/cycle3"/>
    <dgm:cxn modelId="{04A51072-8405-4235-BCCF-F25196F0960C}" type="presParOf" srcId="{F617D2E0-DEC4-4B80-A78F-04C857D52BF9}" destId="{22097150-FA89-4769-BDD0-EC879656DD5F}" srcOrd="4" destOrd="0" presId="urn:microsoft.com/office/officeart/2005/8/layout/cycle3"/>
    <dgm:cxn modelId="{0380CA74-7412-4285-8CC8-4AE7CE49A909}" type="presParOf" srcId="{F617D2E0-DEC4-4B80-A78F-04C857D52BF9}" destId="{63242F16-DFC2-4E11-BA3F-BF8DB2026664}" srcOrd="5" destOrd="0" presId="urn:microsoft.com/office/officeart/2005/8/layout/cycle3"/>
    <dgm:cxn modelId="{ED1FD2EB-A92D-4B25-AE3E-6058A2024DF1}" type="presParOf" srcId="{F617D2E0-DEC4-4B80-A78F-04C857D52BF9}" destId="{AF635450-1EDE-4498-A696-FBF5EF743027}" srcOrd="6" destOrd="0" presId="urn:microsoft.com/office/officeart/2005/8/layout/cycle3"/>
    <dgm:cxn modelId="{8D990BEA-B508-4F18-BF79-6CD8A07D207D}" type="presParOf" srcId="{F617D2E0-DEC4-4B80-A78F-04C857D52BF9}" destId="{DE92B599-B88A-4ECC-8EBD-D32852B6A000}" srcOrd="7" destOrd="0" presId="urn:microsoft.com/office/officeart/2005/8/layout/cycle3"/>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90EC3C16-1486-443B-9F96-96F36D5EE8DA}"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D5D05635-95DF-4711-A38B-ACEAC2835757}">
      <dgm:prSet phldrT="[Text]"/>
      <dgm:spPr>
        <a:solidFill>
          <a:srgbClr val="E31837"/>
        </a:solidFill>
      </dgm:spPr>
      <dgm:t>
        <a:bodyPr/>
        <a:lstStyle/>
        <a:p>
          <a:r>
            <a:rPr lang="en-US" dirty="0"/>
            <a:t>Assess</a:t>
          </a:r>
        </a:p>
      </dgm:t>
    </dgm:pt>
    <dgm:pt modelId="{61F2922B-078D-4AB8-94EA-12F655E753CE}" type="parTrans" cxnId="{9E8B2678-5D3A-49D8-AFAD-90C178DE28A6}">
      <dgm:prSet/>
      <dgm:spPr/>
      <dgm:t>
        <a:bodyPr/>
        <a:lstStyle/>
        <a:p>
          <a:endParaRPr lang="en-US"/>
        </a:p>
      </dgm:t>
    </dgm:pt>
    <dgm:pt modelId="{6AEF8505-738C-4931-93CC-78DB07B7FD7A}" type="sibTrans" cxnId="{9E8B2678-5D3A-49D8-AFAD-90C178DE28A6}">
      <dgm:prSet/>
      <dgm:spPr>
        <a:solidFill>
          <a:srgbClr val="5B5945"/>
        </a:solidFill>
      </dgm:spPr>
      <dgm:t>
        <a:bodyPr/>
        <a:lstStyle/>
        <a:p>
          <a:endParaRPr lang="en-US"/>
        </a:p>
      </dgm:t>
    </dgm:pt>
    <dgm:pt modelId="{7F823DE5-5EAF-4C69-AB98-A6787A018C2C}">
      <dgm:prSet phldrT="[Text]"/>
      <dgm:spPr>
        <a:solidFill>
          <a:srgbClr val="E31837"/>
        </a:solidFill>
      </dgm:spPr>
      <dgm:t>
        <a:bodyPr/>
        <a:lstStyle/>
        <a:p>
          <a:r>
            <a:rPr lang="en-US" dirty="0"/>
            <a:t>Engage</a:t>
          </a:r>
        </a:p>
      </dgm:t>
    </dgm:pt>
    <dgm:pt modelId="{EDDD2B16-AD76-4CAA-94E1-77F3C8C3B2DA}" type="parTrans" cxnId="{3207A946-A127-40DD-A580-FFB13C6924D4}">
      <dgm:prSet/>
      <dgm:spPr/>
      <dgm:t>
        <a:bodyPr/>
        <a:lstStyle/>
        <a:p>
          <a:endParaRPr lang="en-US"/>
        </a:p>
      </dgm:t>
    </dgm:pt>
    <dgm:pt modelId="{36FB84AC-E30D-42F1-A307-1C8B3BA546B0}" type="sibTrans" cxnId="{3207A946-A127-40DD-A580-FFB13C6924D4}">
      <dgm:prSet/>
      <dgm:spPr/>
      <dgm:t>
        <a:bodyPr/>
        <a:lstStyle/>
        <a:p>
          <a:endParaRPr lang="en-US"/>
        </a:p>
      </dgm:t>
    </dgm:pt>
    <dgm:pt modelId="{C644FF25-4885-4976-8F9D-4731D98C434D}">
      <dgm:prSet phldrT="[Text]"/>
      <dgm:spPr>
        <a:solidFill>
          <a:srgbClr val="E31837"/>
        </a:solidFill>
      </dgm:spPr>
      <dgm:t>
        <a:bodyPr/>
        <a:lstStyle/>
        <a:p>
          <a:r>
            <a:rPr lang="en-US" dirty="0"/>
            <a:t>Prioritize</a:t>
          </a:r>
        </a:p>
      </dgm:t>
    </dgm:pt>
    <dgm:pt modelId="{8A4FABAB-E4B0-4592-951A-71BD8F0331F3}" type="parTrans" cxnId="{3C0D6D10-A228-4B38-831B-FAD1B48E8B8E}">
      <dgm:prSet/>
      <dgm:spPr/>
      <dgm:t>
        <a:bodyPr/>
        <a:lstStyle/>
        <a:p>
          <a:endParaRPr lang="en-US"/>
        </a:p>
      </dgm:t>
    </dgm:pt>
    <dgm:pt modelId="{0E75A708-AC2A-43C5-BB4B-6982B4EA83FB}" type="sibTrans" cxnId="{3C0D6D10-A228-4B38-831B-FAD1B48E8B8E}">
      <dgm:prSet/>
      <dgm:spPr/>
      <dgm:t>
        <a:bodyPr/>
        <a:lstStyle/>
        <a:p>
          <a:endParaRPr lang="en-US"/>
        </a:p>
      </dgm:t>
    </dgm:pt>
    <dgm:pt modelId="{C30DBD8F-D30E-4336-9504-B972AE75E9EE}">
      <dgm:prSet phldrT="[Text]"/>
      <dgm:spPr>
        <a:solidFill>
          <a:srgbClr val="E31837"/>
        </a:solidFill>
      </dgm:spPr>
      <dgm:t>
        <a:bodyPr/>
        <a:lstStyle/>
        <a:p>
          <a:r>
            <a:rPr lang="en-US" dirty="0"/>
            <a:t>Complete</a:t>
          </a:r>
        </a:p>
      </dgm:t>
    </dgm:pt>
    <dgm:pt modelId="{55F5B2AD-9F29-4DE4-9955-E404703F8AB8}" type="parTrans" cxnId="{7A8EBFFD-A593-4A35-B0FC-9A61D7419F7A}">
      <dgm:prSet/>
      <dgm:spPr/>
      <dgm:t>
        <a:bodyPr/>
        <a:lstStyle/>
        <a:p>
          <a:endParaRPr lang="en-US"/>
        </a:p>
      </dgm:t>
    </dgm:pt>
    <dgm:pt modelId="{B9F5BA18-A17C-4F0B-A931-5EF650A9263A}" type="sibTrans" cxnId="{7A8EBFFD-A593-4A35-B0FC-9A61D7419F7A}">
      <dgm:prSet/>
      <dgm:spPr/>
      <dgm:t>
        <a:bodyPr/>
        <a:lstStyle/>
        <a:p>
          <a:endParaRPr lang="en-US"/>
        </a:p>
      </dgm:t>
    </dgm:pt>
    <dgm:pt modelId="{7A57DD36-6CE0-487C-B3E8-01BB49A96095}">
      <dgm:prSet phldrT="[Text]"/>
      <dgm:spPr>
        <a:solidFill>
          <a:srgbClr val="E31837"/>
        </a:solidFill>
      </dgm:spPr>
      <dgm:t>
        <a:bodyPr/>
        <a:lstStyle/>
        <a:p>
          <a:r>
            <a:rPr lang="en-US" dirty="0"/>
            <a:t>Implement</a:t>
          </a:r>
        </a:p>
      </dgm:t>
    </dgm:pt>
    <dgm:pt modelId="{B150D280-4F13-4A56-919B-3776F29C7629}" type="parTrans" cxnId="{5F5CCB7A-489E-4984-99A7-401F30F891B6}">
      <dgm:prSet/>
      <dgm:spPr/>
      <dgm:t>
        <a:bodyPr/>
        <a:lstStyle/>
        <a:p>
          <a:endParaRPr lang="en-US"/>
        </a:p>
      </dgm:t>
    </dgm:pt>
    <dgm:pt modelId="{2C7B6E7E-63AD-4DCB-9D08-B79F31CF599F}" type="sibTrans" cxnId="{5F5CCB7A-489E-4984-99A7-401F30F891B6}">
      <dgm:prSet/>
      <dgm:spPr/>
      <dgm:t>
        <a:bodyPr/>
        <a:lstStyle/>
        <a:p>
          <a:endParaRPr lang="en-US"/>
        </a:p>
      </dgm:t>
    </dgm:pt>
    <dgm:pt modelId="{059685E3-DAB5-4B84-A983-5F626F985508}">
      <dgm:prSet phldrT="[Text]"/>
      <dgm:spPr>
        <a:solidFill>
          <a:srgbClr val="E31837"/>
        </a:solidFill>
      </dgm:spPr>
      <dgm:t>
        <a:bodyPr/>
        <a:lstStyle/>
        <a:p>
          <a:r>
            <a:rPr lang="en-US" dirty="0"/>
            <a:t>Evaluate</a:t>
          </a:r>
        </a:p>
      </dgm:t>
    </dgm:pt>
    <dgm:pt modelId="{7298ADC9-8C6F-41EC-A382-F001B9FBA869}" type="parTrans" cxnId="{475EB03A-E7C7-41FB-9589-64F38FBB34B0}">
      <dgm:prSet/>
      <dgm:spPr/>
      <dgm:t>
        <a:bodyPr/>
        <a:lstStyle/>
        <a:p>
          <a:endParaRPr lang="en-US"/>
        </a:p>
      </dgm:t>
    </dgm:pt>
    <dgm:pt modelId="{B5A2FB6B-A0AF-4308-AD40-61D9E3278EA3}" type="sibTrans" cxnId="{475EB03A-E7C7-41FB-9589-64F38FBB34B0}">
      <dgm:prSet/>
      <dgm:spPr/>
      <dgm:t>
        <a:bodyPr/>
        <a:lstStyle/>
        <a:p>
          <a:endParaRPr lang="en-US"/>
        </a:p>
      </dgm:t>
    </dgm:pt>
    <dgm:pt modelId="{4C834F75-5978-47FF-BA08-F0A0F3FB6BF0}">
      <dgm:prSet phldrT="[Text]"/>
      <dgm:spPr>
        <a:solidFill>
          <a:srgbClr val="E31837"/>
        </a:solidFill>
      </dgm:spPr>
      <dgm:t>
        <a:bodyPr/>
        <a:lstStyle/>
        <a:p>
          <a:r>
            <a:rPr lang="en-US" dirty="0"/>
            <a:t>Report</a:t>
          </a:r>
        </a:p>
      </dgm:t>
    </dgm:pt>
    <dgm:pt modelId="{1466F117-8280-447C-B7FE-6C86B028CAC9}" type="parTrans" cxnId="{B9565CC9-83E7-4233-A71E-BF5C8E0EF7DB}">
      <dgm:prSet/>
      <dgm:spPr/>
      <dgm:t>
        <a:bodyPr/>
        <a:lstStyle/>
        <a:p>
          <a:endParaRPr lang="en-US"/>
        </a:p>
      </dgm:t>
    </dgm:pt>
    <dgm:pt modelId="{F14459DA-D498-4F69-9855-FFD2F02FD69D}" type="sibTrans" cxnId="{B9565CC9-83E7-4233-A71E-BF5C8E0EF7DB}">
      <dgm:prSet/>
      <dgm:spPr/>
      <dgm:t>
        <a:bodyPr/>
        <a:lstStyle/>
        <a:p>
          <a:endParaRPr lang="en-US"/>
        </a:p>
      </dgm:t>
    </dgm:pt>
    <dgm:pt modelId="{7653E682-3BDE-4B36-876A-A00990CE25AB}" type="pres">
      <dgm:prSet presAssocID="{90EC3C16-1486-443B-9F96-96F36D5EE8DA}" presName="Name0" presStyleCnt="0">
        <dgm:presLayoutVars>
          <dgm:dir/>
          <dgm:resizeHandles val="exact"/>
        </dgm:presLayoutVars>
      </dgm:prSet>
      <dgm:spPr/>
    </dgm:pt>
    <dgm:pt modelId="{F617D2E0-DEC4-4B80-A78F-04C857D52BF9}" type="pres">
      <dgm:prSet presAssocID="{90EC3C16-1486-443B-9F96-96F36D5EE8DA}" presName="cycle" presStyleCnt="0"/>
      <dgm:spPr/>
    </dgm:pt>
    <dgm:pt modelId="{970F1EAA-D47C-454C-8ADC-3E84C7E458C4}" type="pres">
      <dgm:prSet presAssocID="{D5D05635-95DF-4711-A38B-ACEAC2835757}" presName="nodeFirstNode" presStyleLbl="node1" presStyleIdx="0" presStyleCnt="7">
        <dgm:presLayoutVars>
          <dgm:bulletEnabled val="1"/>
        </dgm:presLayoutVars>
      </dgm:prSet>
      <dgm:spPr/>
    </dgm:pt>
    <dgm:pt modelId="{A4379189-15D1-45FE-BF0D-E5B5F825DFD8}" type="pres">
      <dgm:prSet presAssocID="{6AEF8505-738C-4931-93CC-78DB07B7FD7A}" presName="sibTransFirstNode" presStyleLbl="bgShp" presStyleIdx="0" presStyleCnt="1" custLinFactNeighborY="642"/>
      <dgm:spPr/>
    </dgm:pt>
    <dgm:pt modelId="{8E861DE8-CC44-4C75-B000-89C03F010CCD}" type="pres">
      <dgm:prSet presAssocID="{7F823DE5-5EAF-4C69-AB98-A6787A018C2C}" presName="nodeFollowingNodes" presStyleLbl="node1" presStyleIdx="1" presStyleCnt="7">
        <dgm:presLayoutVars>
          <dgm:bulletEnabled val="1"/>
        </dgm:presLayoutVars>
      </dgm:prSet>
      <dgm:spPr/>
    </dgm:pt>
    <dgm:pt modelId="{54F0315B-F974-4A93-9325-50EF45BC5A90}" type="pres">
      <dgm:prSet presAssocID="{C644FF25-4885-4976-8F9D-4731D98C434D}" presName="nodeFollowingNodes" presStyleLbl="node1" presStyleIdx="2" presStyleCnt="7">
        <dgm:presLayoutVars>
          <dgm:bulletEnabled val="1"/>
        </dgm:presLayoutVars>
      </dgm:prSet>
      <dgm:spPr/>
    </dgm:pt>
    <dgm:pt modelId="{22097150-FA89-4769-BDD0-EC879656DD5F}" type="pres">
      <dgm:prSet presAssocID="{C30DBD8F-D30E-4336-9504-B972AE75E9EE}" presName="nodeFollowingNodes" presStyleLbl="node1" presStyleIdx="3" presStyleCnt="7">
        <dgm:presLayoutVars>
          <dgm:bulletEnabled val="1"/>
        </dgm:presLayoutVars>
      </dgm:prSet>
      <dgm:spPr/>
    </dgm:pt>
    <dgm:pt modelId="{63242F16-DFC2-4E11-BA3F-BF8DB2026664}" type="pres">
      <dgm:prSet presAssocID="{7A57DD36-6CE0-487C-B3E8-01BB49A96095}" presName="nodeFollowingNodes" presStyleLbl="node1" presStyleIdx="4" presStyleCnt="7">
        <dgm:presLayoutVars>
          <dgm:bulletEnabled val="1"/>
        </dgm:presLayoutVars>
      </dgm:prSet>
      <dgm:spPr/>
    </dgm:pt>
    <dgm:pt modelId="{AF635450-1EDE-4498-A696-FBF5EF743027}" type="pres">
      <dgm:prSet presAssocID="{059685E3-DAB5-4B84-A983-5F626F985508}" presName="nodeFollowingNodes" presStyleLbl="node1" presStyleIdx="5" presStyleCnt="7">
        <dgm:presLayoutVars>
          <dgm:bulletEnabled val="1"/>
        </dgm:presLayoutVars>
      </dgm:prSet>
      <dgm:spPr/>
    </dgm:pt>
    <dgm:pt modelId="{DE92B599-B88A-4ECC-8EBD-D32852B6A000}" type="pres">
      <dgm:prSet presAssocID="{4C834F75-5978-47FF-BA08-F0A0F3FB6BF0}" presName="nodeFollowingNodes" presStyleLbl="node1" presStyleIdx="6" presStyleCnt="7">
        <dgm:presLayoutVars>
          <dgm:bulletEnabled val="1"/>
        </dgm:presLayoutVars>
      </dgm:prSet>
      <dgm:spPr/>
    </dgm:pt>
  </dgm:ptLst>
  <dgm:cxnLst>
    <dgm:cxn modelId="{52DE0507-5583-471B-9CD0-B24870801DAF}" type="presOf" srcId="{4C834F75-5978-47FF-BA08-F0A0F3FB6BF0}" destId="{DE92B599-B88A-4ECC-8EBD-D32852B6A000}" srcOrd="0" destOrd="0" presId="urn:microsoft.com/office/officeart/2005/8/layout/cycle3"/>
    <dgm:cxn modelId="{3C0D6D10-A228-4B38-831B-FAD1B48E8B8E}" srcId="{90EC3C16-1486-443B-9F96-96F36D5EE8DA}" destId="{C644FF25-4885-4976-8F9D-4731D98C434D}" srcOrd="2" destOrd="0" parTransId="{8A4FABAB-E4B0-4592-951A-71BD8F0331F3}" sibTransId="{0E75A708-AC2A-43C5-BB4B-6982B4EA83FB}"/>
    <dgm:cxn modelId="{C67F9228-BC03-4660-8A85-93B93B99C11D}" type="presOf" srcId="{90EC3C16-1486-443B-9F96-96F36D5EE8DA}" destId="{7653E682-3BDE-4B36-876A-A00990CE25AB}" srcOrd="0" destOrd="0" presId="urn:microsoft.com/office/officeart/2005/8/layout/cycle3"/>
    <dgm:cxn modelId="{475EB03A-E7C7-41FB-9589-64F38FBB34B0}" srcId="{90EC3C16-1486-443B-9F96-96F36D5EE8DA}" destId="{059685E3-DAB5-4B84-A983-5F626F985508}" srcOrd="5" destOrd="0" parTransId="{7298ADC9-8C6F-41EC-A382-F001B9FBA869}" sibTransId="{B5A2FB6B-A0AF-4308-AD40-61D9E3278EA3}"/>
    <dgm:cxn modelId="{F74E353E-AA89-455D-9526-35E823405B1D}" type="presOf" srcId="{C644FF25-4885-4976-8F9D-4731D98C434D}" destId="{54F0315B-F974-4A93-9325-50EF45BC5A90}" srcOrd="0" destOrd="0" presId="urn:microsoft.com/office/officeart/2005/8/layout/cycle3"/>
    <dgm:cxn modelId="{3207A946-A127-40DD-A580-FFB13C6924D4}" srcId="{90EC3C16-1486-443B-9F96-96F36D5EE8DA}" destId="{7F823DE5-5EAF-4C69-AB98-A6787A018C2C}" srcOrd="1" destOrd="0" parTransId="{EDDD2B16-AD76-4CAA-94E1-77F3C8C3B2DA}" sibTransId="{36FB84AC-E30D-42F1-A307-1C8B3BA546B0}"/>
    <dgm:cxn modelId="{2FDC9967-F1FA-4713-B4B2-8C8B6D4EFA74}" type="presOf" srcId="{6AEF8505-738C-4931-93CC-78DB07B7FD7A}" destId="{A4379189-15D1-45FE-BF0D-E5B5F825DFD8}" srcOrd="0" destOrd="0" presId="urn:microsoft.com/office/officeart/2005/8/layout/cycle3"/>
    <dgm:cxn modelId="{4B75EA52-6D20-4C1A-A601-2AE1F53BEEB0}" type="presOf" srcId="{7A57DD36-6CE0-487C-B3E8-01BB49A96095}" destId="{63242F16-DFC2-4E11-BA3F-BF8DB2026664}" srcOrd="0" destOrd="0" presId="urn:microsoft.com/office/officeart/2005/8/layout/cycle3"/>
    <dgm:cxn modelId="{F5952373-88AD-4866-A3D0-33852BA07DAF}" type="presOf" srcId="{C30DBD8F-D30E-4336-9504-B972AE75E9EE}" destId="{22097150-FA89-4769-BDD0-EC879656DD5F}" srcOrd="0" destOrd="0" presId="urn:microsoft.com/office/officeart/2005/8/layout/cycle3"/>
    <dgm:cxn modelId="{9E8B2678-5D3A-49D8-AFAD-90C178DE28A6}" srcId="{90EC3C16-1486-443B-9F96-96F36D5EE8DA}" destId="{D5D05635-95DF-4711-A38B-ACEAC2835757}" srcOrd="0" destOrd="0" parTransId="{61F2922B-078D-4AB8-94EA-12F655E753CE}" sibTransId="{6AEF8505-738C-4931-93CC-78DB07B7FD7A}"/>
    <dgm:cxn modelId="{5F5CCB7A-489E-4984-99A7-401F30F891B6}" srcId="{90EC3C16-1486-443B-9F96-96F36D5EE8DA}" destId="{7A57DD36-6CE0-487C-B3E8-01BB49A96095}" srcOrd="4" destOrd="0" parTransId="{B150D280-4F13-4A56-919B-3776F29C7629}" sibTransId="{2C7B6E7E-63AD-4DCB-9D08-B79F31CF599F}"/>
    <dgm:cxn modelId="{F75B1D8D-A8B4-40C9-A6BC-9D6D3D9EFB63}" type="presOf" srcId="{D5D05635-95DF-4711-A38B-ACEAC2835757}" destId="{970F1EAA-D47C-454C-8ADC-3E84C7E458C4}" srcOrd="0" destOrd="0" presId="urn:microsoft.com/office/officeart/2005/8/layout/cycle3"/>
    <dgm:cxn modelId="{3583A38E-134E-45CB-ACEF-9EA23C762991}" type="presOf" srcId="{7F823DE5-5EAF-4C69-AB98-A6787A018C2C}" destId="{8E861DE8-CC44-4C75-B000-89C03F010CCD}" srcOrd="0" destOrd="0" presId="urn:microsoft.com/office/officeart/2005/8/layout/cycle3"/>
    <dgm:cxn modelId="{B9565CC9-83E7-4233-A71E-BF5C8E0EF7DB}" srcId="{90EC3C16-1486-443B-9F96-96F36D5EE8DA}" destId="{4C834F75-5978-47FF-BA08-F0A0F3FB6BF0}" srcOrd="6" destOrd="0" parTransId="{1466F117-8280-447C-B7FE-6C86B028CAC9}" sibTransId="{F14459DA-D498-4F69-9855-FFD2F02FD69D}"/>
    <dgm:cxn modelId="{2F2A52E6-B4DE-4A71-B2BA-E027F5F8F51A}" type="presOf" srcId="{059685E3-DAB5-4B84-A983-5F626F985508}" destId="{AF635450-1EDE-4498-A696-FBF5EF743027}" srcOrd="0" destOrd="0" presId="urn:microsoft.com/office/officeart/2005/8/layout/cycle3"/>
    <dgm:cxn modelId="{7A8EBFFD-A593-4A35-B0FC-9A61D7419F7A}" srcId="{90EC3C16-1486-443B-9F96-96F36D5EE8DA}" destId="{C30DBD8F-D30E-4336-9504-B972AE75E9EE}" srcOrd="3" destOrd="0" parTransId="{55F5B2AD-9F29-4DE4-9955-E404703F8AB8}" sibTransId="{B9F5BA18-A17C-4F0B-A931-5EF650A9263A}"/>
    <dgm:cxn modelId="{1CA49258-EFEE-4B76-8B97-202BBCF859AD}" type="presParOf" srcId="{7653E682-3BDE-4B36-876A-A00990CE25AB}" destId="{F617D2E0-DEC4-4B80-A78F-04C857D52BF9}" srcOrd="0" destOrd="0" presId="urn:microsoft.com/office/officeart/2005/8/layout/cycle3"/>
    <dgm:cxn modelId="{E8AB16C9-B06C-4F41-AC0C-11E971F0D3CE}" type="presParOf" srcId="{F617D2E0-DEC4-4B80-A78F-04C857D52BF9}" destId="{970F1EAA-D47C-454C-8ADC-3E84C7E458C4}" srcOrd="0" destOrd="0" presId="urn:microsoft.com/office/officeart/2005/8/layout/cycle3"/>
    <dgm:cxn modelId="{4E149DB8-5CE2-4835-9149-DC1D827B4734}" type="presParOf" srcId="{F617D2E0-DEC4-4B80-A78F-04C857D52BF9}" destId="{A4379189-15D1-45FE-BF0D-E5B5F825DFD8}" srcOrd="1" destOrd="0" presId="urn:microsoft.com/office/officeart/2005/8/layout/cycle3"/>
    <dgm:cxn modelId="{602569DD-9758-42B3-B784-9BDFB35E9150}" type="presParOf" srcId="{F617D2E0-DEC4-4B80-A78F-04C857D52BF9}" destId="{8E861DE8-CC44-4C75-B000-89C03F010CCD}" srcOrd="2" destOrd="0" presId="urn:microsoft.com/office/officeart/2005/8/layout/cycle3"/>
    <dgm:cxn modelId="{2E4C16F1-16EF-4748-A16F-E3D13B5F4001}" type="presParOf" srcId="{F617D2E0-DEC4-4B80-A78F-04C857D52BF9}" destId="{54F0315B-F974-4A93-9325-50EF45BC5A90}" srcOrd="3" destOrd="0" presId="urn:microsoft.com/office/officeart/2005/8/layout/cycle3"/>
    <dgm:cxn modelId="{04A51072-8405-4235-BCCF-F25196F0960C}" type="presParOf" srcId="{F617D2E0-DEC4-4B80-A78F-04C857D52BF9}" destId="{22097150-FA89-4769-BDD0-EC879656DD5F}" srcOrd="4" destOrd="0" presId="urn:microsoft.com/office/officeart/2005/8/layout/cycle3"/>
    <dgm:cxn modelId="{0380CA74-7412-4285-8CC8-4AE7CE49A909}" type="presParOf" srcId="{F617D2E0-DEC4-4B80-A78F-04C857D52BF9}" destId="{63242F16-DFC2-4E11-BA3F-BF8DB2026664}" srcOrd="5" destOrd="0" presId="urn:microsoft.com/office/officeart/2005/8/layout/cycle3"/>
    <dgm:cxn modelId="{ED1FD2EB-A92D-4B25-AE3E-6058A2024DF1}" type="presParOf" srcId="{F617D2E0-DEC4-4B80-A78F-04C857D52BF9}" destId="{AF635450-1EDE-4498-A696-FBF5EF743027}" srcOrd="6" destOrd="0" presId="urn:microsoft.com/office/officeart/2005/8/layout/cycle3"/>
    <dgm:cxn modelId="{8D990BEA-B508-4F18-BF79-6CD8A07D207D}" type="presParOf" srcId="{F617D2E0-DEC4-4B80-A78F-04C857D52BF9}" destId="{DE92B599-B88A-4ECC-8EBD-D32852B6A000}" srcOrd="7" destOrd="0" presId="urn:microsoft.com/office/officeart/2005/8/layout/cycle3"/>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90EC3C16-1486-443B-9F96-96F36D5EE8DA}"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D5D05635-95DF-4711-A38B-ACEAC2835757}">
      <dgm:prSet phldrT="[Text]"/>
      <dgm:spPr>
        <a:solidFill>
          <a:srgbClr val="E31837"/>
        </a:solidFill>
      </dgm:spPr>
      <dgm:t>
        <a:bodyPr/>
        <a:lstStyle/>
        <a:p>
          <a:r>
            <a:rPr lang="en-US" dirty="0"/>
            <a:t>Assess</a:t>
          </a:r>
        </a:p>
      </dgm:t>
    </dgm:pt>
    <dgm:pt modelId="{61F2922B-078D-4AB8-94EA-12F655E753CE}" type="parTrans" cxnId="{9E8B2678-5D3A-49D8-AFAD-90C178DE28A6}">
      <dgm:prSet/>
      <dgm:spPr/>
      <dgm:t>
        <a:bodyPr/>
        <a:lstStyle/>
        <a:p>
          <a:endParaRPr lang="en-US"/>
        </a:p>
      </dgm:t>
    </dgm:pt>
    <dgm:pt modelId="{6AEF8505-738C-4931-93CC-78DB07B7FD7A}" type="sibTrans" cxnId="{9E8B2678-5D3A-49D8-AFAD-90C178DE28A6}">
      <dgm:prSet/>
      <dgm:spPr>
        <a:solidFill>
          <a:srgbClr val="5B5945"/>
        </a:solidFill>
      </dgm:spPr>
      <dgm:t>
        <a:bodyPr/>
        <a:lstStyle/>
        <a:p>
          <a:endParaRPr lang="en-US"/>
        </a:p>
      </dgm:t>
    </dgm:pt>
    <dgm:pt modelId="{7F823DE5-5EAF-4C69-AB98-A6787A018C2C}">
      <dgm:prSet phldrT="[Text]"/>
      <dgm:spPr>
        <a:solidFill>
          <a:srgbClr val="E31837"/>
        </a:solidFill>
      </dgm:spPr>
      <dgm:t>
        <a:bodyPr/>
        <a:lstStyle/>
        <a:p>
          <a:r>
            <a:rPr lang="en-US" dirty="0"/>
            <a:t>Engage</a:t>
          </a:r>
        </a:p>
      </dgm:t>
    </dgm:pt>
    <dgm:pt modelId="{EDDD2B16-AD76-4CAA-94E1-77F3C8C3B2DA}" type="parTrans" cxnId="{3207A946-A127-40DD-A580-FFB13C6924D4}">
      <dgm:prSet/>
      <dgm:spPr/>
      <dgm:t>
        <a:bodyPr/>
        <a:lstStyle/>
        <a:p>
          <a:endParaRPr lang="en-US"/>
        </a:p>
      </dgm:t>
    </dgm:pt>
    <dgm:pt modelId="{36FB84AC-E30D-42F1-A307-1C8B3BA546B0}" type="sibTrans" cxnId="{3207A946-A127-40DD-A580-FFB13C6924D4}">
      <dgm:prSet/>
      <dgm:spPr/>
      <dgm:t>
        <a:bodyPr/>
        <a:lstStyle/>
        <a:p>
          <a:endParaRPr lang="en-US"/>
        </a:p>
      </dgm:t>
    </dgm:pt>
    <dgm:pt modelId="{C644FF25-4885-4976-8F9D-4731D98C434D}">
      <dgm:prSet phldrT="[Text]"/>
      <dgm:spPr>
        <a:solidFill>
          <a:srgbClr val="E31837"/>
        </a:solidFill>
      </dgm:spPr>
      <dgm:t>
        <a:bodyPr/>
        <a:lstStyle/>
        <a:p>
          <a:r>
            <a:rPr lang="en-US" dirty="0"/>
            <a:t>Prioritize</a:t>
          </a:r>
        </a:p>
      </dgm:t>
    </dgm:pt>
    <dgm:pt modelId="{8A4FABAB-E4B0-4592-951A-71BD8F0331F3}" type="parTrans" cxnId="{3C0D6D10-A228-4B38-831B-FAD1B48E8B8E}">
      <dgm:prSet/>
      <dgm:spPr/>
      <dgm:t>
        <a:bodyPr/>
        <a:lstStyle/>
        <a:p>
          <a:endParaRPr lang="en-US"/>
        </a:p>
      </dgm:t>
    </dgm:pt>
    <dgm:pt modelId="{0E75A708-AC2A-43C5-BB4B-6982B4EA83FB}" type="sibTrans" cxnId="{3C0D6D10-A228-4B38-831B-FAD1B48E8B8E}">
      <dgm:prSet/>
      <dgm:spPr/>
      <dgm:t>
        <a:bodyPr/>
        <a:lstStyle/>
        <a:p>
          <a:endParaRPr lang="en-US"/>
        </a:p>
      </dgm:t>
    </dgm:pt>
    <dgm:pt modelId="{C30DBD8F-D30E-4336-9504-B972AE75E9EE}">
      <dgm:prSet phldrT="[Text]"/>
      <dgm:spPr>
        <a:solidFill>
          <a:srgbClr val="E31837"/>
        </a:solidFill>
      </dgm:spPr>
      <dgm:t>
        <a:bodyPr/>
        <a:lstStyle/>
        <a:p>
          <a:r>
            <a:rPr lang="en-US" dirty="0"/>
            <a:t>Complete</a:t>
          </a:r>
        </a:p>
      </dgm:t>
    </dgm:pt>
    <dgm:pt modelId="{55F5B2AD-9F29-4DE4-9955-E404703F8AB8}" type="parTrans" cxnId="{7A8EBFFD-A593-4A35-B0FC-9A61D7419F7A}">
      <dgm:prSet/>
      <dgm:spPr/>
      <dgm:t>
        <a:bodyPr/>
        <a:lstStyle/>
        <a:p>
          <a:endParaRPr lang="en-US"/>
        </a:p>
      </dgm:t>
    </dgm:pt>
    <dgm:pt modelId="{B9F5BA18-A17C-4F0B-A931-5EF650A9263A}" type="sibTrans" cxnId="{7A8EBFFD-A593-4A35-B0FC-9A61D7419F7A}">
      <dgm:prSet/>
      <dgm:spPr/>
      <dgm:t>
        <a:bodyPr/>
        <a:lstStyle/>
        <a:p>
          <a:endParaRPr lang="en-US"/>
        </a:p>
      </dgm:t>
    </dgm:pt>
    <dgm:pt modelId="{7A57DD36-6CE0-487C-B3E8-01BB49A96095}">
      <dgm:prSet phldrT="[Text]"/>
      <dgm:spPr>
        <a:solidFill>
          <a:srgbClr val="E31837"/>
        </a:solidFill>
      </dgm:spPr>
      <dgm:t>
        <a:bodyPr/>
        <a:lstStyle/>
        <a:p>
          <a:r>
            <a:rPr lang="en-US" dirty="0"/>
            <a:t>Implement</a:t>
          </a:r>
        </a:p>
      </dgm:t>
    </dgm:pt>
    <dgm:pt modelId="{B150D280-4F13-4A56-919B-3776F29C7629}" type="parTrans" cxnId="{5F5CCB7A-489E-4984-99A7-401F30F891B6}">
      <dgm:prSet/>
      <dgm:spPr/>
      <dgm:t>
        <a:bodyPr/>
        <a:lstStyle/>
        <a:p>
          <a:endParaRPr lang="en-US"/>
        </a:p>
      </dgm:t>
    </dgm:pt>
    <dgm:pt modelId="{2C7B6E7E-63AD-4DCB-9D08-B79F31CF599F}" type="sibTrans" cxnId="{5F5CCB7A-489E-4984-99A7-401F30F891B6}">
      <dgm:prSet/>
      <dgm:spPr/>
      <dgm:t>
        <a:bodyPr/>
        <a:lstStyle/>
        <a:p>
          <a:endParaRPr lang="en-US"/>
        </a:p>
      </dgm:t>
    </dgm:pt>
    <dgm:pt modelId="{059685E3-DAB5-4B84-A983-5F626F985508}">
      <dgm:prSet phldrT="[Text]"/>
      <dgm:spPr>
        <a:solidFill>
          <a:srgbClr val="E31837"/>
        </a:solidFill>
      </dgm:spPr>
      <dgm:t>
        <a:bodyPr/>
        <a:lstStyle/>
        <a:p>
          <a:r>
            <a:rPr lang="en-US" dirty="0"/>
            <a:t>Evaluate</a:t>
          </a:r>
        </a:p>
      </dgm:t>
    </dgm:pt>
    <dgm:pt modelId="{7298ADC9-8C6F-41EC-A382-F001B9FBA869}" type="parTrans" cxnId="{475EB03A-E7C7-41FB-9589-64F38FBB34B0}">
      <dgm:prSet/>
      <dgm:spPr/>
      <dgm:t>
        <a:bodyPr/>
        <a:lstStyle/>
        <a:p>
          <a:endParaRPr lang="en-US"/>
        </a:p>
      </dgm:t>
    </dgm:pt>
    <dgm:pt modelId="{B5A2FB6B-A0AF-4308-AD40-61D9E3278EA3}" type="sibTrans" cxnId="{475EB03A-E7C7-41FB-9589-64F38FBB34B0}">
      <dgm:prSet/>
      <dgm:spPr/>
      <dgm:t>
        <a:bodyPr/>
        <a:lstStyle/>
        <a:p>
          <a:endParaRPr lang="en-US"/>
        </a:p>
      </dgm:t>
    </dgm:pt>
    <dgm:pt modelId="{4C834F75-5978-47FF-BA08-F0A0F3FB6BF0}">
      <dgm:prSet phldrT="[Text]"/>
      <dgm:spPr>
        <a:solidFill>
          <a:srgbClr val="E31837"/>
        </a:solidFill>
      </dgm:spPr>
      <dgm:t>
        <a:bodyPr/>
        <a:lstStyle/>
        <a:p>
          <a:r>
            <a:rPr lang="en-US" dirty="0"/>
            <a:t>Report</a:t>
          </a:r>
        </a:p>
      </dgm:t>
    </dgm:pt>
    <dgm:pt modelId="{1466F117-8280-447C-B7FE-6C86B028CAC9}" type="parTrans" cxnId="{B9565CC9-83E7-4233-A71E-BF5C8E0EF7DB}">
      <dgm:prSet/>
      <dgm:spPr/>
      <dgm:t>
        <a:bodyPr/>
        <a:lstStyle/>
        <a:p>
          <a:endParaRPr lang="en-US"/>
        </a:p>
      </dgm:t>
    </dgm:pt>
    <dgm:pt modelId="{F14459DA-D498-4F69-9855-FFD2F02FD69D}" type="sibTrans" cxnId="{B9565CC9-83E7-4233-A71E-BF5C8E0EF7DB}">
      <dgm:prSet/>
      <dgm:spPr/>
      <dgm:t>
        <a:bodyPr/>
        <a:lstStyle/>
        <a:p>
          <a:endParaRPr lang="en-US"/>
        </a:p>
      </dgm:t>
    </dgm:pt>
    <dgm:pt modelId="{7653E682-3BDE-4B36-876A-A00990CE25AB}" type="pres">
      <dgm:prSet presAssocID="{90EC3C16-1486-443B-9F96-96F36D5EE8DA}" presName="Name0" presStyleCnt="0">
        <dgm:presLayoutVars>
          <dgm:dir/>
          <dgm:resizeHandles val="exact"/>
        </dgm:presLayoutVars>
      </dgm:prSet>
      <dgm:spPr/>
    </dgm:pt>
    <dgm:pt modelId="{F617D2E0-DEC4-4B80-A78F-04C857D52BF9}" type="pres">
      <dgm:prSet presAssocID="{90EC3C16-1486-443B-9F96-96F36D5EE8DA}" presName="cycle" presStyleCnt="0"/>
      <dgm:spPr/>
    </dgm:pt>
    <dgm:pt modelId="{970F1EAA-D47C-454C-8ADC-3E84C7E458C4}" type="pres">
      <dgm:prSet presAssocID="{D5D05635-95DF-4711-A38B-ACEAC2835757}" presName="nodeFirstNode" presStyleLbl="node1" presStyleIdx="0" presStyleCnt="7">
        <dgm:presLayoutVars>
          <dgm:bulletEnabled val="1"/>
        </dgm:presLayoutVars>
      </dgm:prSet>
      <dgm:spPr/>
    </dgm:pt>
    <dgm:pt modelId="{A4379189-15D1-45FE-BF0D-E5B5F825DFD8}" type="pres">
      <dgm:prSet presAssocID="{6AEF8505-738C-4931-93CC-78DB07B7FD7A}" presName="sibTransFirstNode" presStyleLbl="bgShp" presStyleIdx="0" presStyleCnt="1" custLinFactNeighborY="642"/>
      <dgm:spPr/>
    </dgm:pt>
    <dgm:pt modelId="{8E861DE8-CC44-4C75-B000-89C03F010CCD}" type="pres">
      <dgm:prSet presAssocID="{7F823DE5-5EAF-4C69-AB98-A6787A018C2C}" presName="nodeFollowingNodes" presStyleLbl="node1" presStyleIdx="1" presStyleCnt="7">
        <dgm:presLayoutVars>
          <dgm:bulletEnabled val="1"/>
        </dgm:presLayoutVars>
      </dgm:prSet>
      <dgm:spPr/>
    </dgm:pt>
    <dgm:pt modelId="{54F0315B-F974-4A93-9325-50EF45BC5A90}" type="pres">
      <dgm:prSet presAssocID="{C644FF25-4885-4976-8F9D-4731D98C434D}" presName="nodeFollowingNodes" presStyleLbl="node1" presStyleIdx="2" presStyleCnt="7">
        <dgm:presLayoutVars>
          <dgm:bulletEnabled val="1"/>
        </dgm:presLayoutVars>
      </dgm:prSet>
      <dgm:spPr/>
    </dgm:pt>
    <dgm:pt modelId="{22097150-FA89-4769-BDD0-EC879656DD5F}" type="pres">
      <dgm:prSet presAssocID="{C30DBD8F-D30E-4336-9504-B972AE75E9EE}" presName="nodeFollowingNodes" presStyleLbl="node1" presStyleIdx="3" presStyleCnt="7">
        <dgm:presLayoutVars>
          <dgm:bulletEnabled val="1"/>
        </dgm:presLayoutVars>
      </dgm:prSet>
      <dgm:spPr/>
    </dgm:pt>
    <dgm:pt modelId="{63242F16-DFC2-4E11-BA3F-BF8DB2026664}" type="pres">
      <dgm:prSet presAssocID="{7A57DD36-6CE0-487C-B3E8-01BB49A96095}" presName="nodeFollowingNodes" presStyleLbl="node1" presStyleIdx="4" presStyleCnt="7">
        <dgm:presLayoutVars>
          <dgm:bulletEnabled val="1"/>
        </dgm:presLayoutVars>
      </dgm:prSet>
      <dgm:spPr/>
    </dgm:pt>
    <dgm:pt modelId="{AF635450-1EDE-4498-A696-FBF5EF743027}" type="pres">
      <dgm:prSet presAssocID="{059685E3-DAB5-4B84-A983-5F626F985508}" presName="nodeFollowingNodes" presStyleLbl="node1" presStyleIdx="5" presStyleCnt="7">
        <dgm:presLayoutVars>
          <dgm:bulletEnabled val="1"/>
        </dgm:presLayoutVars>
      </dgm:prSet>
      <dgm:spPr/>
    </dgm:pt>
    <dgm:pt modelId="{DE92B599-B88A-4ECC-8EBD-D32852B6A000}" type="pres">
      <dgm:prSet presAssocID="{4C834F75-5978-47FF-BA08-F0A0F3FB6BF0}" presName="nodeFollowingNodes" presStyleLbl="node1" presStyleIdx="6" presStyleCnt="7">
        <dgm:presLayoutVars>
          <dgm:bulletEnabled val="1"/>
        </dgm:presLayoutVars>
      </dgm:prSet>
      <dgm:spPr/>
    </dgm:pt>
  </dgm:ptLst>
  <dgm:cxnLst>
    <dgm:cxn modelId="{52DE0507-5583-471B-9CD0-B24870801DAF}" type="presOf" srcId="{4C834F75-5978-47FF-BA08-F0A0F3FB6BF0}" destId="{DE92B599-B88A-4ECC-8EBD-D32852B6A000}" srcOrd="0" destOrd="0" presId="urn:microsoft.com/office/officeart/2005/8/layout/cycle3"/>
    <dgm:cxn modelId="{3C0D6D10-A228-4B38-831B-FAD1B48E8B8E}" srcId="{90EC3C16-1486-443B-9F96-96F36D5EE8DA}" destId="{C644FF25-4885-4976-8F9D-4731D98C434D}" srcOrd="2" destOrd="0" parTransId="{8A4FABAB-E4B0-4592-951A-71BD8F0331F3}" sibTransId="{0E75A708-AC2A-43C5-BB4B-6982B4EA83FB}"/>
    <dgm:cxn modelId="{C67F9228-BC03-4660-8A85-93B93B99C11D}" type="presOf" srcId="{90EC3C16-1486-443B-9F96-96F36D5EE8DA}" destId="{7653E682-3BDE-4B36-876A-A00990CE25AB}" srcOrd="0" destOrd="0" presId="urn:microsoft.com/office/officeart/2005/8/layout/cycle3"/>
    <dgm:cxn modelId="{475EB03A-E7C7-41FB-9589-64F38FBB34B0}" srcId="{90EC3C16-1486-443B-9F96-96F36D5EE8DA}" destId="{059685E3-DAB5-4B84-A983-5F626F985508}" srcOrd="5" destOrd="0" parTransId="{7298ADC9-8C6F-41EC-A382-F001B9FBA869}" sibTransId="{B5A2FB6B-A0AF-4308-AD40-61D9E3278EA3}"/>
    <dgm:cxn modelId="{F74E353E-AA89-455D-9526-35E823405B1D}" type="presOf" srcId="{C644FF25-4885-4976-8F9D-4731D98C434D}" destId="{54F0315B-F974-4A93-9325-50EF45BC5A90}" srcOrd="0" destOrd="0" presId="urn:microsoft.com/office/officeart/2005/8/layout/cycle3"/>
    <dgm:cxn modelId="{3207A946-A127-40DD-A580-FFB13C6924D4}" srcId="{90EC3C16-1486-443B-9F96-96F36D5EE8DA}" destId="{7F823DE5-5EAF-4C69-AB98-A6787A018C2C}" srcOrd="1" destOrd="0" parTransId="{EDDD2B16-AD76-4CAA-94E1-77F3C8C3B2DA}" sibTransId="{36FB84AC-E30D-42F1-A307-1C8B3BA546B0}"/>
    <dgm:cxn modelId="{2FDC9967-F1FA-4713-B4B2-8C8B6D4EFA74}" type="presOf" srcId="{6AEF8505-738C-4931-93CC-78DB07B7FD7A}" destId="{A4379189-15D1-45FE-BF0D-E5B5F825DFD8}" srcOrd="0" destOrd="0" presId="urn:microsoft.com/office/officeart/2005/8/layout/cycle3"/>
    <dgm:cxn modelId="{4B75EA52-6D20-4C1A-A601-2AE1F53BEEB0}" type="presOf" srcId="{7A57DD36-6CE0-487C-B3E8-01BB49A96095}" destId="{63242F16-DFC2-4E11-BA3F-BF8DB2026664}" srcOrd="0" destOrd="0" presId="urn:microsoft.com/office/officeart/2005/8/layout/cycle3"/>
    <dgm:cxn modelId="{F5952373-88AD-4866-A3D0-33852BA07DAF}" type="presOf" srcId="{C30DBD8F-D30E-4336-9504-B972AE75E9EE}" destId="{22097150-FA89-4769-BDD0-EC879656DD5F}" srcOrd="0" destOrd="0" presId="urn:microsoft.com/office/officeart/2005/8/layout/cycle3"/>
    <dgm:cxn modelId="{9E8B2678-5D3A-49D8-AFAD-90C178DE28A6}" srcId="{90EC3C16-1486-443B-9F96-96F36D5EE8DA}" destId="{D5D05635-95DF-4711-A38B-ACEAC2835757}" srcOrd="0" destOrd="0" parTransId="{61F2922B-078D-4AB8-94EA-12F655E753CE}" sibTransId="{6AEF8505-738C-4931-93CC-78DB07B7FD7A}"/>
    <dgm:cxn modelId="{5F5CCB7A-489E-4984-99A7-401F30F891B6}" srcId="{90EC3C16-1486-443B-9F96-96F36D5EE8DA}" destId="{7A57DD36-6CE0-487C-B3E8-01BB49A96095}" srcOrd="4" destOrd="0" parTransId="{B150D280-4F13-4A56-919B-3776F29C7629}" sibTransId="{2C7B6E7E-63AD-4DCB-9D08-B79F31CF599F}"/>
    <dgm:cxn modelId="{F75B1D8D-A8B4-40C9-A6BC-9D6D3D9EFB63}" type="presOf" srcId="{D5D05635-95DF-4711-A38B-ACEAC2835757}" destId="{970F1EAA-D47C-454C-8ADC-3E84C7E458C4}" srcOrd="0" destOrd="0" presId="urn:microsoft.com/office/officeart/2005/8/layout/cycle3"/>
    <dgm:cxn modelId="{3583A38E-134E-45CB-ACEF-9EA23C762991}" type="presOf" srcId="{7F823DE5-5EAF-4C69-AB98-A6787A018C2C}" destId="{8E861DE8-CC44-4C75-B000-89C03F010CCD}" srcOrd="0" destOrd="0" presId="urn:microsoft.com/office/officeart/2005/8/layout/cycle3"/>
    <dgm:cxn modelId="{B9565CC9-83E7-4233-A71E-BF5C8E0EF7DB}" srcId="{90EC3C16-1486-443B-9F96-96F36D5EE8DA}" destId="{4C834F75-5978-47FF-BA08-F0A0F3FB6BF0}" srcOrd="6" destOrd="0" parTransId="{1466F117-8280-447C-B7FE-6C86B028CAC9}" sibTransId="{F14459DA-D498-4F69-9855-FFD2F02FD69D}"/>
    <dgm:cxn modelId="{2F2A52E6-B4DE-4A71-B2BA-E027F5F8F51A}" type="presOf" srcId="{059685E3-DAB5-4B84-A983-5F626F985508}" destId="{AF635450-1EDE-4498-A696-FBF5EF743027}" srcOrd="0" destOrd="0" presId="urn:microsoft.com/office/officeart/2005/8/layout/cycle3"/>
    <dgm:cxn modelId="{7A8EBFFD-A593-4A35-B0FC-9A61D7419F7A}" srcId="{90EC3C16-1486-443B-9F96-96F36D5EE8DA}" destId="{C30DBD8F-D30E-4336-9504-B972AE75E9EE}" srcOrd="3" destOrd="0" parTransId="{55F5B2AD-9F29-4DE4-9955-E404703F8AB8}" sibTransId="{B9F5BA18-A17C-4F0B-A931-5EF650A9263A}"/>
    <dgm:cxn modelId="{1CA49258-EFEE-4B76-8B97-202BBCF859AD}" type="presParOf" srcId="{7653E682-3BDE-4B36-876A-A00990CE25AB}" destId="{F617D2E0-DEC4-4B80-A78F-04C857D52BF9}" srcOrd="0" destOrd="0" presId="urn:microsoft.com/office/officeart/2005/8/layout/cycle3"/>
    <dgm:cxn modelId="{E8AB16C9-B06C-4F41-AC0C-11E971F0D3CE}" type="presParOf" srcId="{F617D2E0-DEC4-4B80-A78F-04C857D52BF9}" destId="{970F1EAA-D47C-454C-8ADC-3E84C7E458C4}" srcOrd="0" destOrd="0" presId="urn:microsoft.com/office/officeart/2005/8/layout/cycle3"/>
    <dgm:cxn modelId="{4E149DB8-5CE2-4835-9149-DC1D827B4734}" type="presParOf" srcId="{F617D2E0-DEC4-4B80-A78F-04C857D52BF9}" destId="{A4379189-15D1-45FE-BF0D-E5B5F825DFD8}" srcOrd="1" destOrd="0" presId="urn:microsoft.com/office/officeart/2005/8/layout/cycle3"/>
    <dgm:cxn modelId="{602569DD-9758-42B3-B784-9BDFB35E9150}" type="presParOf" srcId="{F617D2E0-DEC4-4B80-A78F-04C857D52BF9}" destId="{8E861DE8-CC44-4C75-B000-89C03F010CCD}" srcOrd="2" destOrd="0" presId="urn:microsoft.com/office/officeart/2005/8/layout/cycle3"/>
    <dgm:cxn modelId="{2E4C16F1-16EF-4748-A16F-E3D13B5F4001}" type="presParOf" srcId="{F617D2E0-DEC4-4B80-A78F-04C857D52BF9}" destId="{54F0315B-F974-4A93-9325-50EF45BC5A90}" srcOrd="3" destOrd="0" presId="urn:microsoft.com/office/officeart/2005/8/layout/cycle3"/>
    <dgm:cxn modelId="{04A51072-8405-4235-BCCF-F25196F0960C}" type="presParOf" srcId="{F617D2E0-DEC4-4B80-A78F-04C857D52BF9}" destId="{22097150-FA89-4769-BDD0-EC879656DD5F}" srcOrd="4" destOrd="0" presId="urn:microsoft.com/office/officeart/2005/8/layout/cycle3"/>
    <dgm:cxn modelId="{0380CA74-7412-4285-8CC8-4AE7CE49A909}" type="presParOf" srcId="{F617D2E0-DEC4-4B80-A78F-04C857D52BF9}" destId="{63242F16-DFC2-4E11-BA3F-BF8DB2026664}" srcOrd="5" destOrd="0" presId="urn:microsoft.com/office/officeart/2005/8/layout/cycle3"/>
    <dgm:cxn modelId="{ED1FD2EB-A92D-4B25-AE3E-6058A2024DF1}" type="presParOf" srcId="{F617D2E0-DEC4-4B80-A78F-04C857D52BF9}" destId="{AF635450-1EDE-4498-A696-FBF5EF743027}" srcOrd="6" destOrd="0" presId="urn:microsoft.com/office/officeart/2005/8/layout/cycle3"/>
    <dgm:cxn modelId="{8D990BEA-B508-4F18-BF79-6CD8A07D207D}" type="presParOf" srcId="{F617D2E0-DEC4-4B80-A78F-04C857D52BF9}" destId="{DE92B599-B88A-4ECC-8EBD-D32852B6A000}" srcOrd="7" destOrd="0" presId="urn:microsoft.com/office/officeart/2005/8/layout/cycle3"/>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2E2F5D7F-2443-44AE-BFD3-1E3895589AB2}"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1F6E4D62-3D63-4FB9-A31D-D0F5DB63A8E9}">
      <dgm:prSet phldrT="[Text]"/>
      <dgm:spPr>
        <a:solidFill>
          <a:srgbClr val="E31837"/>
        </a:solidFill>
      </dgm:spPr>
      <dgm:t>
        <a:bodyPr/>
        <a:lstStyle/>
        <a:p>
          <a:r>
            <a:rPr lang="en-US" dirty="0"/>
            <a:t>Assess</a:t>
          </a:r>
        </a:p>
      </dgm:t>
    </dgm:pt>
    <dgm:pt modelId="{66236F34-AFCD-447F-A0B8-0BF503CD849C}" type="parTrans" cxnId="{F4E6D84D-49F9-47AA-BF8A-8C7101959CA1}">
      <dgm:prSet/>
      <dgm:spPr/>
      <dgm:t>
        <a:bodyPr/>
        <a:lstStyle/>
        <a:p>
          <a:endParaRPr lang="en-US"/>
        </a:p>
      </dgm:t>
    </dgm:pt>
    <dgm:pt modelId="{C92C5173-C215-4C2A-9BEC-6311DE6ADAC5}" type="sibTrans" cxnId="{F4E6D84D-49F9-47AA-BF8A-8C7101959CA1}">
      <dgm:prSet/>
      <dgm:spPr/>
      <dgm:t>
        <a:bodyPr/>
        <a:lstStyle/>
        <a:p>
          <a:endParaRPr lang="en-US"/>
        </a:p>
      </dgm:t>
    </dgm:pt>
    <dgm:pt modelId="{0EE1541A-9CB6-486C-B1F6-8E80D98E1CB8}">
      <dgm:prSet phldrT="[Text]"/>
      <dgm:spPr>
        <a:solidFill>
          <a:srgbClr val="E31837"/>
        </a:solidFill>
      </dgm:spPr>
      <dgm:t>
        <a:bodyPr/>
        <a:lstStyle/>
        <a:p>
          <a:r>
            <a:rPr lang="en-US" dirty="0"/>
            <a:t>Prioritize</a:t>
          </a:r>
        </a:p>
      </dgm:t>
    </dgm:pt>
    <dgm:pt modelId="{0146CB34-66CA-4594-A9B9-7E62E0A91293}" type="parTrans" cxnId="{9ABDEE7D-EC4C-4CFC-B69E-17018C889BDB}">
      <dgm:prSet/>
      <dgm:spPr/>
      <dgm:t>
        <a:bodyPr/>
        <a:lstStyle/>
        <a:p>
          <a:endParaRPr lang="en-US"/>
        </a:p>
      </dgm:t>
    </dgm:pt>
    <dgm:pt modelId="{76AE4DA4-939F-4DD1-9BA7-AE3FD4295E3D}" type="sibTrans" cxnId="{9ABDEE7D-EC4C-4CFC-B69E-17018C889BDB}">
      <dgm:prSet/>
      <dgm:spPr/>
      <dgm:t>
        <a:bodyPr/>
        <a:lstStyle/>
        <a:p>
          <a:endParaRPr lang="en-US"/>
        </a:p>
      </dgm:t>
    </dgm:pt>
    <dgm:pt modelId="{164ED69A-9E02-4A66-9681-C8CFBF3D3E4F}">
      <dgm:prSet phldrT="[Text]"/>
      <dgm:spPr>
        <a:solidFill>
          <a:srgbClr val="E31837"/>
        </a:solidFill>
      </dgm:spPr>
      <dgm:t>
        <a:bodyPr/>
        <a:lstStyle/>
        <a:p>
          <a:r>
            <a:rPr lang="en-US" dirty="0"/>
            <a:t>Implement</a:t>
          </a:r>
        </a:p>
      </dgm:t>
    </dgm:pt>
    <dgm:pt modelId="{E227C6B9-B0D9-4725-B610-DCBE0339A383}" type="parTrans" cxnId="{250661CC-C1ED-4745-B403-057D63C3D171}">
      <dgm:prSet/>
      <dgm:spPr/>
      <dgm:t>
        <a:bodyPr/>
        <a:lstStyle/>
        <a:p>
          <a:endParaRPr lang="en-US"/>
        </a:p>
      </dgm:t>
    </dgm:pt>
    <dgm:pt modelId="{C9384DC2-ED8E-4884-A808-0850C8817629}" type="sibTrans" cxnId="{250661CC-C1ED-4745-B403-057D63C3D171}">
      <dgm:prSet/>
      <dgm:spPr/>
      <dgm:t>
        <a:bodyPr/>
        <a:lstStyle/>
        <a:p>
          <a:endParaRPr lang="en-US"/>
        </a:p>
      </dgm:t>
    </dgm:pt>
    <dgm:pt modelId="{8F9A1C84-4C6A-41D0-8900-AB1BBB548315}">
      <dgm:prSet phldrT="[Text]"/>
      <dgm:spPr>
        <a:solidFill>
          <a:srgbClr val="E31837"/>
        </a:solidFill>
      </dgm:spPr>
      <dgm:t>
        <a:bodyPr/>
        <a:lstStyle/>
        <a:p>
          <a:r>
            <a:rPr lang="en-US" dirty="0"/>
            <a:t>Evaluate</a:t>
          </a:r>
        </a:p>
      </dgm:t>
    </dgm:pt>
    <dgm:pt modelId="{53F6A5BA-4230-4ED2-93B0-32632E0DA835}" type="parTrans" cxnId="{5EE506DD-841E-4548-9D74-E4D4455E5187}">
      <dgm:prSet/>
      <dgm:spPr/>
      <dgm:t>
        <a:bodyPr/>
        <a:lstStyle/>
        <a:p>
          <a:endParaRPr lang="en-US"/>
        </a:p>
      </dgm:t>
    </dgm:pt>
    <dgm:pt modelId="{E2C12A9B-D813-4602-B8D0-26B33AA68255}" type="sibTrans" cxnId="{5EE506DD-841E-4548-9D74-E4D4455E5187}">
      <dgm:prSet/>
      <dgm:spPr/>
      <dgm:t>
        <a:bodyPr/>
        <a:lstStyle/>
        <a:p>
          <a:endParaRPr lang="en-US"/>
        </a:p>
      </dgm:t>
    </dgm:pt>
    <dgm:pt modelId="{EFA7CCAF-8BF7-4103-B3CC-4F2A715A52F4}" type="pres">
      <dgm:prSet presAssocID="{2E2F5D7F-2443-44AE-BFD3-1E3895589AB2}" presName="Name0" presStyleCnt="0">
        <dgm:presLayoutVars>
          <dgm:dir/>
          <dgm:animLvl val="lvl"/>
          <dgm:resizeHandles val="exact"/>
        </dgm:presLayoutVars>
      </dgm:prSet>
      <dgm:spPr/>
    </dgm:pt>
    <dgm:pt modelId="{1EF90B9B-6CEA-4AFD-9A8E-84717B61BABB}" type="pres">
      <dgm:prSet presAssocID="{1F6E4D62-3D63-4FB9-A31D-D0F5DB63A8E9}" presName="parTxOnly" presStyleLbl="node1" presStyleIdx="0" presStyleCnt="4">
        <dgm:presLayoutVars>
          <dgm:chMax val="0"/>
          <dgm:chPref val="0"/>
          <dgm:bulletEnabled val="1"/>
        </dgm:presLayoutVars>
      </dgm:prSet>
      <dgm:spPr/>
    </dgm:pt>
    <dgm:pt modelId="{69981F7B-CFAB-421F-9BC7-F216D4D4F609}" type="pres">
      <dgm:prSet presAssocID="{C92C5173-C215-4C2A-9BEC-6311DE6ADAC5}" presName="parTxOnlySpace" presStyleCnt="0"/>
      <dgm:spPr/>
    </dgm:pt>
    <dgm:pt modelId="{3F2FF6E5-7C67-4C2D-B9BB-5BEF1D2A1988}" type="pres">
      <dgm:prSet presAssocID="{0EE1541A-9CB6-486C-B1F6-8E80D98E1CB8}" presName="parTxOnly" presStyleLbl="node1" presStyleIdx="1" presStyleCnt="4">
        <dgm:presLayoutVars>
          <dgm:chMax val="0"/>
          <dgm:chPref val="0"/>
          <dgm:bulletEnabled val="1"/>
        </dgm:presLayoutVars>
      </dgm:prSet>
      <dgm:spPr/>
    </dgm:pt>
    <dgm:pt modelId="{9F5F9923-BCDC-4282-AFB7-0176339427CE}" type="pres">
      <dgm:prSet presAssocID="{76AE4DA4-939F-4DD1-9BA7-AE3FD4295E3D}" presName="parTxOnlySpace" presStyleCnt="0"/>
      <dgm:spPr/>
    </dgm:pt>
    <dgm:pt modelId="{E1E8E3A1-5A57-4F4F-8DF1-911DDBEABC21}" type="pres">
      <dgm:prSet presAssocID="{164ED69A-9E02-4A66-9681-C8CFBF3D3E4F}" presName="parTxOnly" presStyleLbl="node1" presStyleIdx="2" presStyleCnt="4">
        <dgm:presLayoutVars>
          <dgm:chMax val="0"/>
          <dgm:chPref val="0"/>
          <dgm:bulletEnabled val="1"/>
        </dgm:presLayoutVars>
      </dgm:prSet>
      <dgm:spPr/>
    </dgm:pt>
    <dgm:pt modelId="{7BEC0499-A827-4119-8733-6A9D63E4A436}" type="pres">
      <dgm:prSet presAssocID="{C9384DC2-ED8E-4884-A808-0850C8817629}" presName="parTxOnlySpace" presStyleCnt="0"/>
      <dgm:spPr/>
    </dgm:pt>
    <dgm:pt modelId="{AB44DF12-5D43-44F9-AA43-FD8B0AA3E32F}" type="pres">
      <dgm:prSet presAssocID="{8F9A1C84-4C6A-41D0-8900-AB1BBB548315}" presName="parTxOnly" presStyleLbl="node1" presStyleIdx="3" presStyleCnt="4">
        <dgm:presLayoutVars>
          <dgm:chMax val="0"/>
          <dgm:chPref val="0"/>
          <dgm:bulletEnabled val="1"/>
        </dgm:presLayoutVars>
      </dgm:prSet>
      <dgm:spPr/>
    </dgm:pt>
  </dgm:ptLst>
  <dgm:cxnLst>
    <dgm:cxn modelId="{3DB31614-9D8A-4A2B-A165-6B2E3CAC9055}" type="presOf" srcId="{1F6E4D62-3D63-4FB9-A31D-D0F5DB63A8E9}" destId="{1EF90B9B-6CEA-4AFD-9A8E-84717B61BABB}" srcOrd="0" destOrd="0" presId="urn:microsoft.com/office/officeart/2005/8/layout/chevron1"/>
    <dgm:cxn modelId="{50FDA931-0161-4333-BA01-D077EDB24D72}" type="presOf" srcId="{164ED69A-9E02-4A66-9681-C8CFBF3D3E4F}" destId="{E1E8E3A1-5A57-4F4F-8DF1-911DDBEABC21}" srcOrd="0" destOrd="0" presId="urn:microsoft.com/office/officeart/2005/8/layout/chevron1"/>
    <dgm:cxn modelId="{F4E6D84D-49F9-47AA-BF8A-8C7101959CA1}" srcId="{2E2F5D7F-2443-44AE-BFD3-1E3895589AB2}" destId="{1F6E4D62-3D63-4FB9-A31D-D0F5DB63A8E9}" srcOrd="0" destOrd="0" parTransId="{66236F34-AFCD-447F-A0B8-0BF503CD849C}" sibTransId="{C92C5173-C215-4C2A-9BEC-6311DE6ADAC5}"/>
    <dgm:cxn modelId="{9ABDEE7D-EC4C-4CFC-B69E-17018C889BDB}" srcId="{2E2F5D7F-2443-44AE-BFD3-1E3895589AB2}" destId="{0EE1541A-9CB6-486C-B1F6-8E80D98E1CB8}" srcOrd="1" destOrd="0" parTransId="{0146CB34-66CA-4594-A9B9-7E62E0A91293}" sibTransId="{76AE4DA4-939F-4DD1-9BA7-AE3FD4295E3D}"/>
    <dgm:cxn modelId="{2DDA48AA-D810-4289-8DB8-91A692EC4223}" type="presOf" srcId="{0EE1541A-9CB6-486C-B1F6-8E80D98E1CB8}" destId="{3F2FF6E5-7C67-4C2D-B9BB-5BEF1D2A1988}" srcOrd="0" destOrd="0" presId="urn:microsoft.com/office/officeart/2005/8/layout/chevron1"/>
    <dgm:cxn modelId="{F53271BD-BDC1-4030-8D58-7CB8159AB711}" type="presOf" srcId="{2E2F5D7F-2443-44AE-BFD3-1E3895589AB2}" destId="{EFA7CCAF-8BF7-4103-B3CC-4F2A715A52F4}" srcOrd="0" destOrd="0" presId="urn:microsoft.com/office/officeart/2005/8/layout/chevron1"/>
    <dgm:cxn modelId="{250661CC-C1ED-4745-B403-057D63C3D171}" srcId="{2E2F5D7F-2443-44AE-BFD3-1E3895589AB2}" destId="{164ED69A-9E02-4A66-9681-C8CFBF3D3E4F}" srcOrd="2" destOrd="0" parTransId="{E227C6B9-B0D9-4725-B610-DCBE0339A383}" sibTransId="{C9384DC2-ED8E-4884-A808-0850C8817629}"/>
    <dgm:cxn modelId="{2EEDC3D9-352D-4466-AE24-5322AF3F7D63}" type="presOf" srcId="{8F9A1C84-4C6A-41D0-8900-AB1BBB548315}" destId="{AB44DF12-5D43-44F9-AA43-FD8B0AA3E32F}" srcOrd="0" destOrd="0" presId="urn:microsoft.com/office/officeart/2005/8/layout/chevron1"/>
    <dgm:cxn modelId="{5EE506DD-841E-4548-9D74-E4D4455E5187}" srcId="{2E2F5D7F-2443-44AE-BFD3-1E3895589AB2}" destId="{8F9A1C84-4C6A-41D0-8900-AB1BBB548315}" srcOrd="3" destOrd="0" parTransId="{53F6A5BA-4230-4ED2-93B0-32632E0DA835}" sibTransId="{E2C12A9B-D813-4602-B8D0-26B33AA68255}"/>
    <dgm:cxn modelId="{76BBABA8-E4E0-4685-A8DF-7CC529618183}" type="presParOf" srcId="{EFA7CCAF-8BF7-4103-B3CC-4F2A715A52F4}" destId="{1EF90B9B-6CEA-4AFD-9A8E-84717B61BABB}" srcOrd="0" destOrd="0" presId="urn:microsoft.com/office/officeart/2005/8/layout/chevron1"/>
    <dgm:cxn modelId="{174955EB-01F3-4F5F-98D4-5F37E00B972F}" type="presParOf" srcId="{EFA7CCAF-8BF7-4103-B3CC-4F2A715A52F4}" destId="{69981F7B-CFAB-421F-9BC7-F216D4D4F609}" srcOrd="1" destOrd="0" presId="urn:microsoft.com/office/officeart/2005/8/layout/chevron1"/>
    <dgm:cxn modelId="{476FD9AE-01FC-4B4F-9C2F-671ED466A4F0}" type="presParOf" srcId="{EFA7CCAF-8BF7-4103-B3CC-4F2A715A52F4}" destId="{3F2FF6E5-7C67-4C2D-B9BB-5BEF1D2A1988}" srcOrd="2" destOrd="0" presId="urn:microsoft.com/office/officeart/2005/8/layout/chevron1"/>
    <dgm:cxn modelId="{BB9A2447-D10B-4635-B184-79C6976EBA55}" type="presParOf" srcId="{EFA7CCAF-8BF7-4103-B3CC-4F2A715A52F4}" destId="{9F5F9923-BCDC-4282-AFB7-0176339427CE}" srcOrd="3" destOrd="0" presId="urn:microsoft.com/office/officeart/2005/8/layout/chevron1"/>
    <dgm:cxn modelId="{31D5EC48-4797-4E57-8544-C0E7ACFCAF49}" type="presParOf" srcId="{EFA7CCAF-8BF7-4103-B3CC-4F2A715A52F4}" destId="{E1E8E3A1-5A57-4F4F-8DF1-911DDBEABC21}" srcOrd="4" destOrd="0" presId="urn:microsoft.com/office/officeart/2005/8/layout/chevron1"/>
    <dgm:cxn modelId="{AB74900D-86D1-415C-AA07-9F986FDBF6ED}" type="presParOf" srcId="{EFA7CCAF-8BF7-4103-B3CC-4F2A715A52F4}" destId="{7BEC0499-A827-4119-8733-6A9D63E4A436}" srcOrd="5" destOrd="0" presId="urn:microsoft.com/office/officeart/2005/8/layout/chevron1"/>
    <dgm:cxn modelId="{143A107C-F178-4B9D-87CB-7F12FEBB78BF}" type="presParOf" srcId="{EFA7CCAF-8BF7-4103-B3CC-4F2A715A52F4}" destId="{AB44DF12-5D43-44F9-AA43-FD8B0AA3E32F}"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79189-15D1-45FE-BF0D-E5B5F825DFD8}">
      <dsp:nvSpPr>
        <dsp:cNvPr id="0" name=""/>
        <dsp:cNvSpPr/>
      </dsp:nvSpPr>
      <dsp:spPr>
        <a:xfrm>
          <a:off x="546221" y="-2643"/>
          <a:ext cx="4917832" cy="4917832"/>
        </a:xfrm>
        <a:prstGeom prst="circularArrow">
          <a:avLst>
            <a:gd name="adj1" fmla="val 5544"/>
            <a:gd name="adj2" fmla="val 330680"/>
            <a:gd name="adj3" fmla="val 14531184"/>
            <a:gd name="adj4" fmla="val 16941425"/>
            <a:gd name="adj5" fmla="val 5757"/>
          </a:avLst>
        </a:prstGeom>
        <a:solidFill>
          <a:srgbClr val="5B5945"/>
        </a:solidFill>
        <a:ln>
          <a:noFill/>
        </a:ln>
        <a:effectLst/>
      </dsp:spPr>
      <dsp:style>
        <a:lnRef idx="0">
          <a:scrgbClr r="0" g="0" b="0"/>
        </a:lnRef>
        <a:fillRef idx="1">
          <a:scrgbClr r="0" g="0" b="0"/>
        </a:fillRef>
        <a:effectRef idx="0">
          <a:scrgbClr r="0" g="0" b="0"/>
        </a:effectRef>
        <a:fontRef idx="minor"/>
      </dsp:style>
    </dsp:sp>
    <dsp:sp modelId="{970F1EAA-D47C-454C-8ADC-3E84C7E458C4}">
      <dsp:nvSpPr>
        <dsp:cNvPr id="0" name=""/>
        <dsp:cNvSpPr/>
      </dsp:nvSpPr>
      <dsp:spPr>
        <a:xfrm>
          <a:off x="2247983" y="72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Assess</a:t>
          </a:r>
        </a:p>
      </dsp:txBody>
      <dsp:txXfrm>
        <a:off x="2284944" y="37682"/>
        <a:ext cx="1440385" cy="683231"/>
      </dsp:txXfrm>
    </dsp:sp>
    <dsp:sp modelId="{8E861DE8-CC44-4C75-B000-89C03F010CCD}">
      <dsp:nvSpPr>
        <dsp:cNvPr id="0" name=""/>
        <dsp:cNvSpPr/>
      </dsp:nvSpPr>
      <dsp:spPr>
        <a:xfrm>
          <a:off x="3887606"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Engage</a:t>
          </a:r>
        </a:p>
      </dsp:txBody>
      <dsp:txXfrm>
        <a:off x="3924567" y="827283"/>
        <a:ext cx="1440385" cy="683231"/>
      </dsp:txXfrm>
    </dsp:sp>
    <dsp:sp modelId="{54F0315B-F974-4A93-9325-50EF45BC5A90}">
      <dsp:nvSpPr>
        <dsp:cNvPr id="0" name=""/>
        <dsp:cNvSpPr/>
      </dsp:nvSpPr>
      <dsp:spPr>
        <a:xfrm>
          <a:off x="4292560"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Prioritize</a:t>
          </a:r>
        </a:p>
      </dsp:txBody>
      <dsp:txXfrm>
        <a:off x="4329521" y="2601500"/>
        <a:ext cx="1440385" cy="683231"/>
      </dsp:txXfrm>
    </dsp:sp>
    <dsp:sp modelId="{22097150-FA89-4769-BDD0-EC879656DD5F}">
      <dsp:nvSpPr>
        <dsp:cNvPr id="0" name=""/>
        <dsp:cNvSpPr/>
      </dsp:nvSpPr>
      <dsp:spPr>
        <a:xfrm>
          <a:off x="3157905"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Complete</a:t>
          </a:r>
        </a:p>
      </dsp:txBody>
      <dsp:txXfrm>
        <a:off x="3194866" y="4024312"/>
        <a:ext cx="1440385" cy="683231"/>
      </dsp:txXfrm>
    </dsp:sp>
    <dsp:sp modelId="{63242F16-DFC2-4E11-BA3F-BF8DB2026664}">
      <dsp:nvSpPr>
        <dsp:cNvPr id="0" name=""/>
        <dsp:cNvSpPr/>
      </dsp:nvSpPr>
      <dsp:spPr>
        <a:xfrm>
          <a:off x="1338061"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Implement</a:t>
          </a:r>
        </a:p>
      </dsp:txBody>
      <dsp:txXfrm>
        <a:off x="1375022" y="4024312"/>
        <a:ext cx="1440385" cy="683231"/>
      </dsp:txXfrm>
    </dsp:sp>
    <dsp:sp modelId="{AF635450-1EDE-4498-A696-FBF5EF743027}">
      <dsp:nvSpPr>
        <dsp:cNvPr id="0" name=""/>
        <dsp:cNvSpPr/>
      </dsp:nvSpPr>
      <dsp:spPr>
        <a:xfrm>
          <a:off x="203406"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Evaluate</a:t>
          </a:r>
        </a:p>
      </dsp:txBody>
      <dsp:txXfrm>
        <a:off x="240367" y="2601500"/>
        <a:ext cx="1440385" cy="683231"/>
      </dsp:txXfrm>
    </dsp:sp>
    <dsp:sp modelId="{DE92B599-B88A-4ECC-8EBD-D32852B6A000}">
      <dsp:nvSpPr>
        <dsp:cNvPr id="0" name=""/>
        <dsp:cNvSpPr/>
      </dsp:nvSpPr>
      <dsp:spPr>
        <a:xfrm>
          <a:off x="608360"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Report</a:t>
          </a:r>
        </a:p>
      </dsp:txBody>
      <dsp:txXfrm>
        <a:off x="645321" y="827283"/>
        <a:ext cx="1440385" cy="6832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79189-15D1-45FE-BF0D-E5B5F825DFD8}">
      <dsp:nvSpPr>
        <dsp:cNvPr id="0" name=""/>
        <dsp:cNvSpPr/>
      </dsp:nvSpPr>
      <dsp:spPr>
        <a:xfrm>
          <a:off x="546221" y="-2643"/>
          <a:ext cx="4917832" cy="4917832"/>
        </a:xfrm>
        <a:prstGeom prst="circularArrow">
          <a:avLst>
            <a:gd name="adj1" fmla="val 5544"/>
            <a:gd name="adj2" fmla="val 330680"/>
            <a:gd name="adj3" fmla="val 14531184"/>
            <a:gd name="adj4" fmla="val 16941425"/>
            <a:gd name="adj5" fmla="val 5757"/>
          </a:avLst>
        </a:prstGeom>
        <a:solidFill>
          <a:srgbClr val="5B5945"/>
        </a:solidFill>
        <a:ln>
          <a:noFill/>
        </a:ln>
        <a:effectLst/>
      </dsp:spPr>
      <dsp:style>
        <a:lnRef idx="0">
          <a:scrgbClr r="0" g="0" b="0"/>
        </a:lnRef>
        <a:fillRef idx="1">
          <a:scrgbClr r="0" g="0" b="0"/>
        </a:fillRef>
        <a:effectRef idx="0">
          <a:scrgbClr r="0" g="0" b="0"/>
        </a:effectRef>
        <a:fontRef idx="minor"/>
      </dsp:style>
    </dsp:sp>
    <dsp:sp modelId="{970F1EAA-D47C-454C-8ADC-3E84C7E458C4}">
      <dsp:nvSpPr>
        <dsp:cNvPr id="0" name=""/>
        <dsp:cNvSpPr/>
      </dsp:nvSpPr>
      <dsp:spPr>
        <a:xfrm>
          <a:off x="2247983" y="72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Assess</a:t>
          </a:r>
        </a:p>
      </dsp:txBody>
      <dsp:txXfrm>
        <a:off x="2284944" y="37682"/>
        <a:ext cx="1440385" cy="683231"/>
      </dsp:txXfrm>
    </dsp:sp>
    <dsp:sp modelId="{8E861DE8-CC44-4C75-B000-89C03F010CCD}">
      <dsp:nvSpPr>
        <dsp:cNvPr id="0" name=""/>
        <dsp:cNvSpPr/>
      </dsp:nvSpPr>
      <dsp:spPr>
        <a:xfrm>
          <a:off x="3887606"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Engage</a:t>
          </a:r>
        </a:p>
      </dsp:txBody>
      <dsp:txXfrm>
        <a:off x="3924567" y="827283"/>
        <a:ext cx="1440385" cy="683231"/>
      </dsp:txXfrm>
    </dsp:sp>
    <dsp:sp modelId="{54F0315B-F974-4A93-9325-50EF45BC5A90}">
      <dsp:nvSpPr>
        <dsp:cNvPr id="0" name=""/>
        <dsp:cNvSpPr/>
      </dsp:nvSpPr>
      <dsp:spPr>
        <a:xfrm>
          <a:off x="4292560"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Prioritize</a:t>
          </a:r>
        </a:p>
      </dsp:txBody>
      <dsp:txXfrm>
        <a:off x="4329521" y="2601500"/>
        <a:ext cx="1440385" cy="683231"/>
      </dsp:txXfrm>
    </dsp:sp>
    <dsp:sp modelId="{22097150-FA89-4769-BDD0-EC879656DD5F}">
      <dsp:nvSpPr>
        <dsp:cNvPr id="0" name=""/>
        <dsp:cNvSpPr/>
      </dsp:nvSpPr>
      <dsp:spPr>
        <a:xfrm>
          <a:off x="3157905"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Complete</a:t>
          </a:r>
        </a:p>
      </dsp:txBody>
      <dsp:txXfrm>
        <a:off x="3194866" y="4024312"/>
        <a:ext cx="1440385" cy="683231"/>
      </dsp:txXfrm>
    </dsp:sp>
    <dsp:sp modelId="{63242F16-DFC2-4E11-BA3F-BF8DB2026664}">
      <dsp:nvSpPr>
        <dsp:cNvPr id="0" name=""/>
        <dsp:cNvSpPr/>
      </dsp:nvSpPr>
      <dsp:spPr>
        <a:xfrm>
          <a:off x="1338061"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Implement</a:t>
          </a:r>
        </a:p>
      </dsp:txBody>
      <dsp:txXfrm>
        <a:off x="1375022" y="4024312"/>
        <a:ext cx="1440385" cy="683231"/>
      </dsp:txXfrm>
    </dsp:sp>
    <dsp:sp modelId="{AF635450-1EDE-4498-A696-FBF5EF743027}">
      <dsp:nvSpPr>
        <dsp:cNvPr id="0" name=""/>
        <dsp:cNvSpPr/>
      </dsp:nvSpPr>
      <dsp:spPr>
        <a:xfrm>
          <a:off x="203406"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Evaluate</a:t>
          </a:r>
        </a:p>
      </dsp:txBody>
      <dsp:txXfrm>
        <a:off x="240367" y="2601500"/>
        <a:ext cx="1440385" cy="683231"/>
      </dsp:txXfrm>
    </dsp:sp>
    <dsp:sp modelId="{DE92B599-B88A-4ECC-8EBD-D32852B6A000}">
      <dsp:nvSpPr>
        <dsp:cNvPr id="0" name=""/>
        <dsp:cNvSpPr/>
      </dsp:nvSpPr>
      <dsp:spPr>
        <a:xfrm>
          <a:off x="608360"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Report</a:t>
          </a:r>
        </a:p>
      </dsp:txBody>
      <dsp:txXfrm>
        <a:off x="645321" y="827283"/>
        <a:ext cx="1440385" cy="6832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79189-15D1-45FE-BF0D-E5B5F825DFD8}">
      <dsp:nvSpPr>
        <dsp:cNvPr id="0" name=""/>
        <dsp:cNvSpPr/>
      </dsp:nvSpPr>
      <dsp:spPr>
        <a:xfrm>
          <a:off x="546221" y="-2643"/>
          <a:ext cx="4917832" cy="4917832"/>
        </a:xfrm>
        <a:prstGeom prst="circularArrow">
          <a:avLst>
            <a:gd name="adj1" fmla="val 5544"/>
            <a:gd name="adj2" fmla="val 330680"/>
            <a:gd name="adj3" fmla="val 14531184"/>
            <a:gd name="adj4" fmla="val 16941425"/>
            <a:gd name="adj5" fmla="val 5757"/>
          </a:avLst>
        </a:prstGeom>
        <a:solidFill>
          <a:srgbClr val="5B5945"/>
        </a:solidFill>
        <a:ln>
          <a:noFill/>
        </a:ln>
        <a:effectLst/>
      </dsp:spPr>
      <dsp:style>
        <a:lnRef idx="0">
          <a:scrgbClr r="0" g="0" b="0"/>
        </a:lnRef>
        <a:fillRef idx="1">
          <a:scrgbClr r="0" g="0" b="0"/>
        </a:fillRef>
        <a:effectRef idx="0">
          <a:scrgbClr r="0" g="0" b="0"/>
        </a:effectRef>
        <a:fontRef idx="minor"/>
      </dsp:style>
    </dsp:sp>
    <dsp:sp modelId="{970F1EAA-D47C-454C-8ADC-3E84C7E458C4}">
      <dsp:nvSpPr>
        <dsp:cNvPr id="0" name=""/>
        <dsp:cNvSpPr/>
      </dsp:nvSpPr>
      <dsp:spPr>
        <a:xfrm>
          <a:off x="2247983" y="72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Assess</a:t>
          </a:r>
        </a:p>
      </dsp:txBody>
      <dsp:txXfrm>
        <a:off x="2284944" y="37682"/>
        <a:ext cx="1440385" cy="683231"/>
      </dsp:txXfrm>
    </dsp:sp>
    <dsp:sp modelId="{8E861DE8-CC44-4C75-B000-89C03F010CCD}">
      <dsp:nvSpPr>
        <dsp:cNvPr id="0" name=""/>
        <dsp:cNvSpPr/>
      </dsp:nvSpPr>
      <dsp:spPr>
        <a:xfrm>
          <a:off x="3887606"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Engage</a:t>
          </a:r>
        </a:p>
      </dsp:txBody>
      <dsp:txXfrm>
        <a:off x="3924567" y="827283"/>
        <a:ext cx="1440385" cy="683231"/>
      </dsp:txXfrm>
    </dsp:sp>
    <dsp:sp modelId="{54F0315B-F974-4A93-9325-50EF45BC5A90}">
      <dsp:nvSpPr>
        <dsp:cNvPr id="0" name=""/>
        <dsp:cNvSpPr/>
      </dsp:nvSpPr>
      <dsp:spPr>
        <a:xfrm>
          <a:off x="4292560"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Prioritize</a:t>
          </a:r>
        </a:p>
      </dsp:txBody>
      <dsp:txXfrm>
        <a:off x="4329521" y="2601500"/>
        <a:ext cx="1440385" cy="683231"/>
      </dsp:txXfrm>
    </dsp:sp>
    <dsp:sp modelId="{22097150-FA89-4769-BDD0-EC879656DD5F}">
      <dsp:nvSpPr>
        <dsp:cNvPr id="0" name=""/>
        <dsp:cNvSpPr/>
      </dsp:nvSpPr>
      <dsp:spPr>
        <a:xfrm>
          <a:off x="3157905"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Complete</a:t>
          </a:r>
        </a:p>
      </dsp:txBody>
      <dsp:txXfrm>
        <a:off x="3194866" y="4024312"/>
        <a:ext cx="1440385" cy="683231"/>
      </dsp:txXfrm>
    </dsp:sp>
    <dsp:sp modelId="{63242F16-DFC2-4E11-BA3F-BF8DB2026664}">
      <dsp:nvSpPr>
        <dsp:cNvPr id="0" name=""/>
        <dsp:cNvSpPr/>
      </dsp:nvSpPr>
      <dsp:spPr>
        <a:xfrm>
          <a:off x="1338061"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Implement</a:t>
          </a:r>
        </a:p>
      </dsp:txBody>
      <dsp:txXfrm>
        <a:off x="1375022" y="4024312"/>
        <a:ext cx="1440385" cy="683231"/>
      </dsp:txXfrm>
    </dsp:sp>
    <dsp:sp modelId="{AF635450-1EDE-4498-A696-FBF5EF743027}">
      <dsp:nvSpPr>
        <dsp:cNvPr id="0" name=""/>
        <dsp:cNvSpPr/>
      </dsp:nvSpPr>
      <dsp:spPr>
        <a:xfrm>
          <a:off x="203406"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Evaluate</a:t>
          </a:r>
        </a:p>
      </dsp:txBody>
      <dsp:txXfrm>
        <a:off x="240367" y="2601500"/>
        <a:ext cx="1440385" cy="683231"/>
      </dsp:txXfrm>
    </dsp:sp>
    <dsp:sp modelId="{DE92B599-B88A-4ECC-8EBD-D32852B6A000}">
      <dsp:nvSpPr>
        <dsp:cNvPr id="0" name=""/>
        <dsp:cNvSpPr/>
      </dsp:nvSpPr>
      <dsp:spPr>
        <a:xfrm>
          <a:off x="608360"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Report</a:t>
          </a:r>
        </a:p>
      </dsp:txBody>
      <dsp:txXfrm>
        <a:off x="645321" y="827283"/>
        <a:ext cx="1440385" cy="6832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79189-15D1-45FE-BF0D-E5B5F825DFD8}">
      <dsp:nvSpPr>
        <dsp:cNvPr id="0" name=""/>
        <dsp:cNvSpPr/>
      </dsp:nvSpPr>
      <dsp:spPr>
        <a:xfrm>
          <a:off x="546221" y="-2643"/>
          <a:ext cx="4917832" cy="4917832"/>
        </a:xfrm>
        <a:prstGeom prst="circularArrow">
          <a:avLst>
            <a:gd name="adj1" fmla="val 5544"/>
            <a:gd name="adj2" fmla="val 330680"/>
            <a:gd name="adj3" fmla="val 14531184"/>
            <a:gd name="adj4" fmla="val 16941425"/>
            <a:gd name="adj5" fmla="val 5757"/>
          </a:avLst>
        </a:prstGeom>
        <a:solidFill>
          <a:srgbClr val="5B5945"/>
        </a:solidFill>
        <a:ln>
          <a:noFill/>
        </a:ln>
        <a:effectLst/>
      </dsp:spPr>
      <dsp:style>
        <a:lnRef idx="0">
          <a:scrgbClr r="0" g="0" b="0"/>
        </a:lnRef>
        <a:fillRef idx="1">
          <a:scrgbClr r="0" g="0" b="0"/>
        </a:fillRef>
        <a:effectRef idx="0">
          <a:scrgbClr r="0" g="0" b="0"/>
        </a:effectRef>
        <a:fontRef idx="minor"/>
      </dsp:style>
    </dsp:sp>
    <dsp:sp modelId="{970F1EAA-D47C-454C-8ADC-3E84C7E458C4}">
      <dsp:nvSpPr>
        <dsp:cNvPr id="0" name=""/>
        <dsp:cNvSpPr/>
      </dsp:nvSpPr>
      <dsp:spPr>
        <a:xfrm>
          <a:off x="2247983" y="72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Assess</a:t>
          </a:r>
        </a:p>
      </dsp:txBody>
      <dsp:txXfrm>
        <a:off x="2284944" y="37682"/>
        <a:ext cx="1440385" cy="683231"/>
      </dsp:txXfrm>
    </dsp:sp>
    <dsp:sp modelId="{8E861DE8-CC44-4C75-B000-89C03F010CCD}">
      <dsp:nvSpPr>
        <dsp:cNvPr id="0" name=""/>
        <dsp:cNvSpPr/>
      </dsp:nvSpPr>
      <dsp:spPr>
        <a:xfrm>
          <a:off x="3887606"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Engage</a:t>
          </a:r>
        </a:p>
      </dsp:txBody>
      <dsp:txXfrm>
        <a:off x="3924567" y="827283"/>
        <a:ext cx="1440385" cy="683231"/>
      </dsp:txXfrm>
    </dsp:sp>
    <dsp:sp modelId="{54F0315B-F974-4A93-9325-50EF45BC5A90}">
      <dsp:nvSpPr>
        <dsp:cNvPr id="0" name=""/>
        <dsp:cNvSpPr/>
      </dsp:nvSpPr>
      <dsp:spPr>
        <a:xfrm>
          <a:off x="4292560"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Prioritize</a:t>
          </a:r>
        </a:p>
      </dsp:txBody>
      <dsp:txXfrm>
        <a:off x="4329521" y="2601500"/>
        <a:ext cx="1440385" cy="683231"/>
      </dsp:txXfrm>
    </dsp:sp>
    <dsp:sp modelId="{22097150-FA89-4769-BDD0-EC879656DD5F}">
      <dsp:nvSpPr>
        <dsp:cNvPr id="0" name=""/>
        <dsp:cNvSpPr/>
      </dsp:nvSpPr>
      <dsp:spPr>
        <a:xfrm>
          <a:off x="3157905"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Complete</a:t>
          </a:r>
        </a:p>
      </dsp:txBody>
      <dsp:txXfrm>
        <a:off x="3194866" y="4024312"/>
        <a:ext cx="1440385" cy="683231"/>
      </dsp:txXfrm>
    </dsp:sp>
    <dsp:sp modelId="{63242F16-DFC2-4E11-BA3F-BF8DB2026664}">
      <dsp:nvSpPr>
        <dsp:cNvPr id="0" name=""/>
        <dsp:cNvSpPr/>
      </dsp:nvSpPr>
      <dsp:spPr>
        <a:xfrm>
          <a:off x="1338061"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Implement</a:t>
          </a:r>
        </a:p>
      </dsp:txBody>
      <dsp:txXfrm>
        <a:off x="1375022" y="4024312"/>
        <a:ext cx="1440385" cy="683231"/>
      </dsp:txXfrm>
    </dsp:sp>
    <dsp:sp modelId="{AF635450-1EDE-4498-A696-FBF5EF743027}">
      <dsp:nvSpPr>
        <dsp:cNvPr id="0" name=""/>
        <dsp:cNvSpPr/>
      </dsp:nvSpPr>
      <dsp:spPr>
        <a:xfrm>
          <a:off x="203406"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Evaluate</a:t>
          </a:r>
        </a:p>
      </dsp:txBody>
      <dsp:txXfrm>
        <a:off x="240367" y="2601500"/>
        <a:ext cx="1440385" cy="683231"/>
      </dsp:txXfrm>
    </dsp:sp>
    <dsp:sp modelId="{DE92B599-B88A-4ECC-8EBD-D32852B6A000}">
      <dsp:nvSpPr>
        <dsp:cNvPr id="0" name=""/>
        <dsp:cNvSpPr/>
      </dsp:nvSpPr>
      <dsp:spPr>
        <a:xfrm>
          <a:off x="608360"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Report</a:t>
          </a:r>
        </a:p>
      </dsp:txBody>
      <dsp:txXfrm>
        <a:off x="645321" y="827283"/>
        <a:ext cx="1440385" cy="6832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79189-15D1-45FE-BF0D-E5B5F825DFD8}">
      <dsp:nvSpPr>
        <dsp:cNvPr id="0" name=""/>
        <dsp:cNvSpPr/>
      </dsp:nvSpPr>
      <dsp:spPr>
        <a:xfrm>
          <a:off x="546221" y="-2643"/>
          <a:ext cx="4917832" cy="4917832"/>
        </a:xfrm>
        <a:prstGeom prst="circularArrow">
          <a:avLst>
            <a:gd name="adj1" fmla="val 5544"/>
            <a:gd name="adj2" fmla="val 330680"/>
            <a:gd name="adj3" fmla="val 14531184"/>
            <a:gd name="adj4" fmla="val 16941425"/>
            <a:gd name="adj5" fmla="val 5757"/>
          </a:avLst>
        </a:prstGeom>
        <a:solidFill>
          <a:srgbClr val="5B5945"/>
        </a:solidFill>
        <a:ln>
          <a:noFill/>
        </a:ln>
        <a:effectLst/>
      </dsp:spPr>
      <dsp:style>
        <a:lnRef idx="0">
          <a:scrgbClr r="0" g="0" b="0"/>
        </a:lnRef>
        <a:fillRef idx="1">
          <a:scrgbClr r="0" g="0" b="0"/>
        </a:fillRef>
        <a:effectRef idx="0">
          <a:scrgbClr r="0" g="0" b="0"/>
        </a:effectRef>
        <a:fontRef idx="minor"/>
      </dsp:style>
    </dsp:sp>
    <dsp:sp modelId="{970F1EAA-D47C-454C-8ADC-3E84C7E458C4}">
      <dsp:nvSpPr>
        <dsp:cNvPr id="0" name=""/>
        <dsp:cNvSpPr/>
      </dsp:nvSpPr>
      <dsp:spPr>
        <a:xfrm>
          <a:off x="2247983" y="72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Assess</a:t>
          </a:r>
        </a:p>
      </dsp:txBody>
      <dsp:txXfrm>
        <a:off x="2284944" y="37682"/>
        <a:ext cx="1440385" cy="683231"/>
      </dsp:txXfrm>
    </dsp:sp>
    <dsp:sp modelId="{8E861DE8-CC44-4C75-B000-89C03F010CCD}">
      <dsp:nvSpPr>
        <dsp:cNvPr id="0" name=""/>
        <dsp:cNvSpPr/>
      </dsp:nvSpPr>
      <dsp:spPr>
        <a:xfrm>
          <a:off x="3887606"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Engage</a:t>
          </a:r>
        </a:p>
      </dsp:txBody>
      <dsp:txXfrm>
        <a:off x="3924567" y="827283"/>
        <a:ext cx="1440385" cy="683231"/>
      </dsp:txXfrm>
    </dsp:sp>
    <dsp:sp modelId="{54F0315B-F974-4A93-9325-50EF45BC5A90}">
      <dsp:nvSpPr>
        <dsp:cNvPr id="0" name=""/>
        <dsp:cNvSpPr/>
      </dsp:nvSpPr>
      <dsp:spPr>
        <a:xfrm>
          <a:off x="4292560"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Prioritize</a:t>
          </a:r>
        </a:p>
      </dsp:txBody>
      <dsp:txXfrm>
        <a:off x="4329521" y="2601500"/>
        <a:ext cx="1440385" cy="683231"/>
      </dsp:txXfrm>
    </dsp:sp>
    <dsp:sp modelId="{22097150-FA89-4769-BDD0-EC879656DD5F}">
      <dsp:nvSpPr>
        <dsp:cNvPr id="0" name=""/>
        <dsp:cNvSpPr/>
      </dsp:nvSpPr>
      <dsp:spPr>
        <a:xfrm>
          <a:off x="3157905"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Complete</a:t>
          </a:r>
        </a:p>
      </dsp:txBody>
      <dsp:txXfrm>
        <a:off x="3194866" y="4024312"/>
        <a:ext cx="1440385" cy="683231"/>
      </dsp:txXfrm>
    </dsp:sp>
    <dsp:sp modelId="{63242F16-DFC2-4E11-BA3F-BF8DB2026664}">
      <dsp:nvSpPr>
        <dsp:cNvPr id="0" name=""/>
        <dsp:cNvSpPr/>
      </dsp:nvSpPr>
      <dsp:spPr>
        <a:xfrm>
          <a:off x="1338061"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Implement</a:t>
          </a:r>
        </a:p>
      </dsp:txBody>
      <dsp:txXfrm>
        <a:off x="1375022" y="4024312"/>
        <a:ext cx="1440385" cy="683231"/>
      </dsp:txXfrm>
    </dsp:sp>
    <dsp:sp modelId="{AF635450-1EDE-4498-A696-FBF5EF743027}">
      <dsp:nvSpPr>
        <dsp:cNvPr id="0" name=""/>
        <dsp:cNvSpPr/>
      </dsp:nvSpPr>
      <dsp:spPr>
        <a:xfrm>
          <a:off x="203406"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Evaluate</a:t>
          </a:r>
        </a:p>
      </dsp:txBody>
      <dsp:txXfrm>
        <a:off x="240367" y="2601500"/>
        <a:ext cx="1440385" cy="683231"/>
      </dsp:txXfrm>
    </dsp:sp>
    <dsp:sp modelId="{DE92B599-B88A-4ECC-8EBD-D32852B6A000}">
      <dsp:nvSpPr>
        <dsp:cNvPr id="0" name=""/>
        <dsp:cNvSpPr/>
      </dsp:nvSpPr>
      <dsp:spPr>
        <a:xfrm>
          <a:off x="608360"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Report</a:t>
          </a:r>
        </a:p>
      </dsp:txBody>
      <dsp:txXfrm>
        <a:off x="645321" y="827283"/>
        <a:ext cx="1440385" cy="6832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79189-15D1-45FE-BF0D-E5B5F825DFD8}">
      <dsp:nvSpPr>
        <dsp:cNvPr id="0" name=""/>
        <dsp:cNvSpPr/>
      </dsp:nvSpPr>
      <dsp:spPr>
        <a:xfrm>
          <a:off x="546221" y="-2643"/>
          <a:ext cx="4917832" cy="4917832"/>
        </a:xfrm>
        <a:prstGeom prst="circularArrow">
          <a:avLst>
            <a:gd name="adj1" fmla="val 5544"/>
            <a:gd name="adj2" fmla="val 330680"/>
            <a:gd name="adj3" fmla="val 14531184"/>
            <a:gd name="adj4" fmla="val 16941425"/>
            <a:gd name="adj5" fmla="val 5757"/>
          </a:avLst>
        </a:prstGeom>
        <a:solidFill>
          <a:srgbClr val="5B5945"/>
        </a:solidFill>
        <a:ln>
          <a:noFill/>
        </a:ln>
        <a:effectLst/>
      </dsp:spPr>
      <dsp:style>
        <a:lnRef idx="0">
          <a:scrgbClr r="0" g="0" b="0"/>
        </a:lnRef>
        <a:fillRef idx="1">
          <a:scrgbClr r="0" g="0" b="0"/>
        </a:fillRef>
        <a:effectRef idx="0">
          <a:scrgbClr r="0" g="0" b="0"/>
        </a:effectRef>
        <a:fontRef idx="minor"/>
      </dsp:style>
    </dsp:sp>
    <dsp:sp modelId="{970F1EAA-D47C-454C-8ADC-3E84C7E458C4}">
      <dsp:nvSpPr>
        <dsp:cNvPr id="0" name=""/>
        <dsp:cNvSpPr/>
      </dsp:nvSpPr>
      <dsp:spPr>
        <a:xfrm>
          <a:off x="2247983" y="72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Assess</a:t>
          </a:r>
        </a:p>
      </dsp:txBody>
      <dsp:txXfrm>
        <a:off x="2284944" y="37682"/>
        <a:ext cx="1440385" cy="683231"/>
      </dsp:txXfrm>
    </dsp:sp>
    <dsp:sp modelId="{8E861DE8-CC44-4C75-B000-89C03F010CCD}">
      <dsp:nvSpPr>
        <dsp:cNvPr id="0" name=""/>
        <dsp:cNvSpPr/>
      </dsp:nvSpPr>
      <dsp:spPr>
        <a:xfrm>
          <a:off x="3887606"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Engage</a:t>
          </a:r>
        </a:p>
      </dsp:txBody>
      <dsp:txXfrm>
        <a:off x="3924567" y="827283"/>
        <a:ext cx="1440385" cy="683231"/>
      </dsp:txXfrm>
    </dsp:sp>
    <dsp:sp modelId="{54F0315B-F974-4A93-9325-50EF45BC5A90}">
      <dsp:nvSpPr>
        <dsp:cNvPr id="0" name=""/>
        <dsp:cNvSpPr/>
      </dsp:nvSpPr>
      <dsp:spPr>
        <a:xfrm>
          <a:off x="4292560"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Prioritize</a:t>
          </a:r>
        </a:p>
      </dsp:txBody>
      <dsp:txXfrm>
        <a:off x="4329521" y="2601500"/>
        <a:ext cx="1440385" cy="683231"/>
      </dsp:txXfrm>
    </dsp:sp>
    <dsp:sp modelId="{22097150-FA89-4769-BDD0-EC879656DD5F}">
      <dsp:nvSpPr>
        <dsp:cNvPr id="0" name=""/>
        <dsp:cNvSpPr/>
      </dsp:nvSpPr>
      <dsp:spPr>
        <a:xfrm>
          <a:off x="3157905"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Complete</a:t>
          </a:r>
        </a:p>
      </dsp:txBody>
      <dsp:txXfrm>
        <a:off x="3194866" y="4024312"/>
        <a:ext cx="1440385" cy="683231"/>
      </dsp:txXfrm>
    </dsp:sp>
    <dsp:sp modelId="{63242F16-DFC2-4E11-BA3F-BF8DB2026664}">
      <dsp:nvSpPr>
        <dsp:cNvPr id="0" name=""/>
        <dsp:cNvSpPr/>
      </dsp:nvSpPr>
      <dsp:spPr>
        <a:xfrm>
          <a:off x="1338061"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Implement</a:t>
          </a:r>
        </a:p>
      </dsp:txBody>
      <dsp:txXfrm>
        <a:off x="1375022" y="4024312"/>
        <a:ext cx="1440385" cy="683231"/>
      </dsp:txXfrm>
    </dsp:sp>
    <dsp:sp modelId="{AF635450-1EDE-4498-A696-FBF5EF743027}">
      <dsp:nvSpPr>
        <dsp:cNvPr id="0" name=""/>
        <dsp:cNvSpPr/>
      </dsp:nvSpPr>
      <dsp:spPr>
        <a:xfrm>
          <a:off x="203406"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Evaluate</a:t>
          </a:r>
        </a:p>
      </dsp:txBody>
      <dsp:txXfrm>
        <a:off x="240367" y="2601500"/>
        <a:ext cx="1440385" cy="683231"/>
      </dsp:txXfrm>
    </dsp:sp>
    <dsp:sp modelId="{DE92B599-B88A-4ECC-8EBD-D32852B6A000}">
      <dsp:nvSpPr>
        <dsp:cNvPr id="0" name=""/>
        <dsp:cNvSpPr/>
      </dsp:nvSpPr>
      <dsp:spPr>
        <a:xfrm>
          <a:off x="608360"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Report</a:t>
          </a:r>
        </a:p>
      </dsp:txBody>
      <dsp:txXfrm>
        <a:off x="645321" y="827283"/>
        <a:ext cx="1440385" cy="6832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79189-15D1-45FE-BF0D-E5B5F825DFD8}">
      <dsp:nvSpPr>
        <dsp:cNvPr id="0" name=""/>
        <dsp:cNvSpPr/>
      </dsp:nvSpPr>
      <dsp:spPr>
        <a:xfrm>
          <a:off x="546221" y="-2643"/>
          <a:ext cx="4917832" cy="4917832"/>
        </a:xfrm>
        <a:prstGeom prst="circularArrow">
          <a:avLst>
            <a:gd name="adj1" fmla="val 5544"/>
            <a:gd name="adj2" fmla="val 330680"/>
            <a:gd name="adj3" fmla="val 14531184"/>
            <a:gd name="adj4" fmla="val 16941425"/>
            <a:gd name="adj5" fmla="val 5757"/>
          </a:avLst>
        </a:prstGeom>
        <a:solidFill>
          <a:srgbClr val="5B5945"/>
        </a:solidFill>
        <a:ln>
          <a:noFill/>
        </a:ln>
        <a:effectLst/>
      </dsp:spPr>
      <dsp:style>
        <a:lnRef idx="0">
          <a:scrgbClr r="0" g="0" b="0"/>
        </a:lnRef>
        <a:fillRef idx="1">
          <a:scrgbClr r="0" g="0" b="0"/>
        </a:fillRef>
        <a:effectRef idx="0">
          <a:scrgbClr r="0" g="0" b="0"/>
        </a:effectRef>
        <a:fontRef idx="minor"/>
      </dsp:style>
    </dsp:sp>
    <dsp:sp modelId="{970F1EAA-D47C-454C-8ADC-3E84C7E458C4}">
      <dsp:nvSpPr>
        <dsp:cNvPr id="0" name=""/>
        <dsp:cNvSpPr/>
      </dsp:nvSpPr>
      <dsp:spPr>
        <a:xfrm>
          <a:off x="2247983" y="72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Assess</a:t>
          </a:r>
        </a:p>
      </dsp:txBody>
      <dsp:txXfrm>
        <a:off x="2284944" y="37682"/>
        <a:ext cx="1440385" cy="683231"/>
      </dsp:txXfrm>
    </dsp:sp>
    <dsp:sp modelId="{8E861DE8-CC44-4C75-B000-89C03F010CCD}">
      <dsp:nvSpPr>
        <dsp:cNvPr id="0" name=""/>
        <dsp:cNvSpPr/>
      </dsp:nvSpPr>
      <dsp:spPr>
        <a:xfrm>
          <a:off x="3887606"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Engage</a:t>
          </a:r>
        </a:p>
      </dsp:txBody>
      <dsp:txXfrm>
        <a:off x="3924567" y="827283"/>
        <a:ext cx="1440385" cy="683231"/>
      </dsp:txXfrm>
    </dsp:sp>
    <dsp:sp modelId="{54F0315B-F974-4A93-9325-50EF45BC5A90}">
      <dsp:nvSpPr>
        <dsp:cNvPr id="0" name=""/>
        <dsp:cNvSpPr/>
      </dsp:nvSpPr>
      <dsp:spPr>
        <a:xfrm>
          <a:off x="4292560"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Prioritize</a:t>
          </a:r>
        </a:p>
      </dsp:txBody>
      <dsp:txXfrm>
        <a:off x="4329521" y="2601500"/>
        <a:ext cx="1440385" cy="683231"/>
      </dsp:txXfrm>
    </dsp:sp>
    <dsp:sp modelId="{22097150-FA89-4769-BDD0-EC879656DD5F}">
      <dsp:nvSpPr>
        <dsp:cNvPr id="0" name=""/>
        <dsp:cNvSpPr/>
      </dsp:nvSpPr>
      <dsp:spPr>
        <a:xfrm>
          <a:off x="3157905"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Complete</a:t>
          </a:r>
        </a:p>
      </dsp:txBody>
      <dsp:txXfrm>
        <a:off x="3194866" y="4024312"/>
        <a:ext cx="1440385" cy="683231"/>
      </dsp:txXfrm>
    </dsp:sp>
    <dsp:sp modelId="{63242F16-DFC2-4E11-BA3F-BF8DB2026664}">
      <dsp:nvSpPr>
        <dsp:cNvPr id="0" name=""/>
        <dsp:cNvSpPr/>
      </dsp:nvSpPr>
      <dsp:spPr>
        <a:xfrm>
          <a:off x="1338061" y="3987351"/>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Implement</a:t>
          </a:r>
        </a:p>
      </dsp:txBody>
      <dsp:txXfrm>
        <a:off x="1375022" y="4024312"/>
        <a:ext cx="1440385" cy="683231"/>
      </dsp:txXfrm>
    </dsp:sp>
    <dsp:sp modelId="{AF635450-1EDE-4498-A696-FBF5EF743027}">
      <dsp:nvSpPr>
        <dsp:cNvPr id="0" name=""/>
        <dsp:cNvSpPr/>
      </dsp:nvSpPr>
      <dsp:spPr>
        <a:xfrm>
          <a:off x="203406" y="2564539"/>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Evaluate</a:t>
          </a:r>
        </a:p>
      </dsp:txBody>
      <dsp:txXfrm>
        <a:off x="240367" y="2601500"/>
        <a:ext cx="1440385" cy="683231"/>
      </dsp:txXfrm>
    </dsp:sp>
    <dsp:sp modelId="{DE92B599-B88A-4ECC-8EBD-D32852B6A000}">
      <dsp:nvSpPr>
        <dsp:cNvPr id="0" name=""/>
        <dsp:cNvSpPr/>
      </dsp:nvSpPr>
      <dsp:spPr>
        <a:xfrm>
          <a:off x="608360" y="790322"/>
          <a:ext cx="1514307" cy="757153"/>
        </a:xfrm>
        <a:prstGeom prst="roundRect">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Report</a:t>
          </a:r>
        </a:p>
      </dsp:txBody>
      <dsp:txXfrm>
        <a:off x="645321" y="827283"/>
        <a:ext cx="1440385" cy="6832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F90B9B-6CEA-4AFD-9A8E-84717B61BABB}">
      <dsp:nvSpPr>
        <dsp:cNvPr id="0" name=""/>
        <dsp:cNvSpPr/>
      </dsp:nvSpPr>
      <dsp:spPr>
        <a:xfrm>
          <a:off x="3676" y="1603976"/>
          <a:ext cx="2140117" cy="856047"/>
        </a:xfrm>
        <a:prstGeom prst="chevron">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Assess</a:t>
          </a:r>
        </a:p>
      </dsp:txBody>
      <dsp:txXfrm>
        <a:off x="431700" y="1603976"/>
        <a:ext cx="1284070" cy="856047"/>
      </dsp:txXfrm>
    </dsp:sp>
    <dsp:sp modelId="{3F2FF6E5-7C67-4C2D-B9BB-5BEF1D2A1988}">
      <dsp:nvSpPr>
        <dsp:cNvPr id="0" name=""/>
        <dsp:cNvSpPr/>
      </dsp:nvSpPr>
      <dsp:spPr>
        <a:xfrm>
          <a:off x="1929782" y="1603976"/>
          <a:ext cx="2140117" cy="856047"/>
        </a:xfrm>
        <a:prstGeom prst="chevron">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Prioritize</a:t>
          </a:r>
        </a:p>
      </dsp:txBody>
      <dsp:txXfrm>
        <a:off x="2357806" y="1603976"/>
        <a:ext cx="1284070" cy="856047"/>
      </dsp:txXfrm>
    </dsp:sp>
    <dsp:sp modelId="{E1E8E3A1-5A57-4F4F-8DF1-911DDBEABC21}">
      <dsp:nvSpPr>
        <dsp:cNvPr id="0" name=""/>
        <dsp:cNvSpPr/>
      </dsp:nvSpPr>
      <dsp:spPr>
        <a:xfrm>
          <a:off x="3855888" y="1603976"/>
          <a:ext cx="2140117" cy="856047"/>
        </a:xfrm>
        <a:prstGeom prst="chevron">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Implement</a:t>
          </a:r>
        </a:p>
      </dsp:txBody>
      <dsp:txXfrm>
        <a:off x="4283912" y="1603976"/>
        <a:ext cx="1284070" cy="856047"/>
      </dsp:txXfrm>
    </dsp:sp>
    <dsp:sp modelId="{AB44DF12-5D43-44F9-AA43-FD8B0AA3E32F}">
      <dsp:nvSpPr>
        <dsp:cNvPr id="0" name=""/>
        <dsp:cNvSpPr/>
      </dsp:nvSpPr>
      <dsp:spPr>
        <a:xfrm>
          <a:off x="5781993" y="1603976"/>
          <a:ext cx="2140117" cy="856047"/>
        </a:xfrm>
        <a:prstGeom prst="chevron">
          <a:avLst/>
        </a:prstGeom>
        <a:solidFill>
          <a:srgbClr val="E318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Evaluate</a:t>
          </a:r>
        </a:p>
      </dsp:txBody>
      <dsp:txXfrm>
        <a:off x="6210017" y="1603976"/>
        <a:ext cx="1284070" cy="856047"/>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7AD14F-EDDD-4E30-A673-357DDD179B1D}" type="datetimeFigureOut">
              <a:rPr lang="en-US" smtClean="0"/>
              <a:t>9/17/2019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E77AF2-B90A-47B1-8394-A43CEB58BA2C}" type="slidenum">
              <a:rPr lang="en-US" smtClean="0"/>
              <a:t>‹#›</a:t>
            </a:fld>
            <a:endParaRPr lang="en-US"/>
          </a:p>
        </p:txBody>
      </p:sp>
    </p:spTree>
    <p:extLst>
      <p:ext uri="{BB962C8B-B14F-4D97-AF65-F5344CB8AC3E}">
        <p14:creationId xmlns:p14="http://schemas.microsoft.com/office/powerpoint/2010/main" val="2883836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FE77AF2-B90A-47B1-8394-A43CEB58BA2C}" type="slidenum">
              <a:rPr lang="en-US" smtClean="0"/>
              <a:t>3</a:t>
            </a:fld>
            <a:endParaRPr lang="en-US"/>
          </a:p>
        </p:txBody>
      </p:sp>
    </p:spTree>
    <p:extLst>
      <p:ext uri="{BB962C8B-B14F-4D97-AF65-F5344CB8AC3E}">
        <p14:creationId xmlns:p14="http://schemas.microsoft.com/office/powerpoint/2010/main" val="462115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rgbClr val="5B5945"/>
                </a:solidFill>
              </a:rPr>
              <a:t>The activities hospitals engage in are based on community health needs identified in their communities. </a:t>
            </a:r>
          </a:p>
          <a:p>
            <a:pPr marL="342900" indent="-342900">
              <a:buFont typeface="Arial" panose="020B0604020202020204" pitchFamily="34" charset="0"/>
              <a:buChar char="•"/>
            </a:pPr>
            <a:r>
              <a:rPr lang="en-US" sz="1200" dirty="0">
                <a:solidFill>
                  <a:srgbClr val="5B5945"/>
                </a:solidFill>
              </a:rPr>
              <a:t>Every 3 years hospitals complete a community health needs assessment by engaging patients, members of the public, and community organizations to gather their perspectives and experiences as they work to manage their health and that of their clients on a day to day basis. </a:t>
            </a:r>
          </a:p>
          <a:p>
            <a:endParaRPr lang="en-US" sz="1200" dirty="0">
              <a:solidFill>
                <a:srgbClr val="5B5945"/>
              </a:solidFill>
            </a:endParaRPr>
          </a:p>
          <a:p>
            <a:pPr marL="342900" indent="-342900">
              <a:buFont typeface="Arial" panose="020B0604020202020204" pitchFamily="34" charset="0"/>
              <a:buChar char="•"/>
            </a:pPr>
            <a:r>
              <a:rPr lang="en-US" sz="1200" dirty="0">
                <a:solidFill>
                  <a:srgbClr val="5B5945"/>
                </a:solidFill>
              </a:rPr>
              <a:t>The information gathered from patients and the community is extremely important, as it improves a hospital’s understanding of how they can use resources and work collectively with their community partners to improve care and support healthy living.</a:t>
            </a:r>
          </a:p>
          <a:p>
            <a:endParaRPr lang="en-US" dirty="0"/>
          </a:p>
        </p:txBody>
      </p:sp>
      <p:sp>
        <p:nvSpPr>
          <p:cNvPr id="4" name="Slide Number Placeholder 3"/>
          <p:cNvSpPr>
            <a:spLocks noGrp="1"/>
          </p:cNvSpPr>
          <p:nvPr>
            <p:ph type="sldNum" sz="quarter" idx="5"/>
          </p:nvPr>
        </p:nvSpPr>
        <p:spPr/>
        <p:txBody>
          <a:bodyPr/>
          <a:lstStyle/>
          <a:p>
            <a:fld id="{3FE77AF2-B90A-47B1-8394-A43CEB58BA2C}" type="slidenum">
              <a:rPr lang="en-US" smtClean="0"/>
              <a:t>13</a:t>
            </a:fld>
            <a:endParaRPr lang="en-US"/>
          </a:p>
        </p:txBody>
      </p:sp>
    </p:spTree>
    <p:extLst>
      <p:ext uri="{BB962C8B-B14F-4D97-AF65-F5344CB8AC3E}">
        <p14:creationId xmlns:p14="http://schemas.microsoft.com/office/powerpoint/2010/main" val="821597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77AF2-B90A-47B1-8394-A43CEB58BA2C}" type="slidenum">
              <a:rPr lang="en-US" smtClean="0"/>
              <a:t>5</a:t>
            </a:fld>
            <a:endParaRPr lang="en-US"/>
          </a:p>
        </p:txBody>
      </p:sp>
    </p:spTree>
    <p:extLst>
      <p:ext uri="{BB962C8B-B14F-4D97-AF65-F5344CB8AC3E}">
        <p14:creationId xmlns:p14="http://schemas.microsoft.com/office/powerpoint/2010/main" val="3873198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77AF2-B90A-47B1-8394-A43CEB58BA2C}" type="slidenum">
              <a:rPr lang="en-US" smtClean="0"/>
              <a:t>6</a:t>
            </a:fld>
            <a:endParaRPr lang="en-US"/>
          </a:p>
        </p:txBody>
      </p:sp>
    </p:spTree>
    <p:extLst>
      <p:ext uri="{BB962C8B-B14F-4D97-AF65-F5344CB8AC3E}">
        <p14:creationId xmlns:p14="http://schemas.microsoft.com/office/powerpoint/2010/main" val="639480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77AF2-B90A-47B1-8394-A43CEB58BA2C}" type="slidenum">
              <a:rPr lang="en-US" smtClean="0"/>
              <a:t>7</a:t>
            </a:fld>
            <a:endParaRPr lang="en-US"/>
          </a:p>
        </p:txBody>
      </p:sp>
    </p:spTree>
    <p:extLst>
      <p:ext uri="{BB962C8B-B14F-4D97-AF65-F5344CB8AC3E}">
        <p14:creationId xmlns:p14="http://schemas.microsoft.com/office/powerpoint/2010/main" val="346558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77AF2-B90A-47B1-8394-A43CEB58BA2C}" type="slidenum">
              <a:rPr lang="en-US" smtClean="0"/>
              <a:t>8</a:t>
            </a:fld>
            <a:endParaRPr lang="en-US"/>
          </a:p>
        </p:txBody>
      </p:sp>
    </p:spTree>
    <p:extLst>
      <p:ext uri="{BB962C8B-B14F-4D97-AF65-F5344CB8AC3E}">
        <p14:creationId xmlns:p14="http://schemas.microsoft.com/office/powerpoint/2010/main" val="713657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77AF2-B90A-47B1-8394-A43CEB58BA2C}" type="slidenum">
              <a:rPr lang="en-US" smtClean="0"/>
              <a:t>9</a:t>
            </a:fld>
            <a:endParaRPr lang="en-US"/>
          </a:p>
        </p:txBody>
      </p:sp>
    </p:spTree>
    <p:extLst>
      <p:ext uri="{BB962C8B-B14F-4D97-AF65-F5344CB8AC3E}">
        <p14:creationId xmlns:p14="http://schemas.microsoft.com/office/powerpoint/2010/main" val="1206364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77AF2-B90A-47B1-8394-A43CEB58BA2C}" type="slidenum">
              <a:rPr lang="en-US" smtClean="0"/>
              <a:t>10</a:t>
            </a:fld>
            <a:endParaRPr lang="en-US"/>
          </a:p>
        </p:txBody>
      </p:sp>
    </p:spTree>
    <p:extLst>
      <p:ext uri="{BB962C8B-B14F-4D97-AF65-F5344CB8AC3E}">
        <p14:creationId xmlns:p14="http://schemas.microsoft.com/office/powerpoint/2010/main" val="1696952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77AF2-B90A-47B1-8394-A43CEB58BA2C}" type="slidenum">
              <a:rPr lang="en-US" smtClean="0"/>
              <a:t>11</a:t>
            </a:fld>
            <a:endParaRPr lang="en-US"/>
          </a:p>
        </p:txBody>
      </p:sp>
    </p:spTree>
    <p:extLst>
      <p:ext uri="{BB962C8B-B14F-4D97-AF65-F5344CB8AC3E}">
        <p14:creationId xmlns:p14="http://schemas.microsoft.com/office/powerpoint/2010/main" val="3386045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77AF2-B90A-47B1-8394-A43CEB58BA2C}" type="slidenum">
              <a:rPr lang="en-US" smtClean="0"/>
              <a:t>12</a:t>
            </a:fld>
            <a:endParaRPr lang="en-US"/>
          </a:p>
        </p:txBody>
      </p:sp>
    </p:spTree>
    <p:extLst>
      <p:ext uri="{BB962C8B-B14F-4D97-AF65-F5344CB8AC3E}">
        <p14:creationId xmlns:p14="http://schemas.microsoft.com/office/powerpoint/2010/main" val="3010889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3525110-FA68-1E48-BB25-2C28F5652069}"/>
              </a:ext>
            </a:extLst>
          </p:cNvPr>
          <p:cNvSpPr/>
          <p:nvPr userDrawn="1"/>
        </p:nvSpPr>
        <p:spPr>
          <a:xfrm>
            <a:off x="0" y="0"/>
            <a:ext cx="6248399" cy="6858000"/>
          </a:xfrm>
          <a:prstGeom prst="rect">
            <a:avLst/>
          </a:prstGeom>
          <a:solidFill>
            <a:srgbClr val="5B594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 name="Title 1">
            <a:extLst>
              <a:ext uri="{FF2B5EF4-FFF2-40B4-BE49-F238E27FC236}">
                <a16:creationId xmlns:a16="http://schemas.microsoft.com/office/drawing/2014/main" id="{177875CF-1D6D-094C-94C7-154E95426234}"/>
              </a:ext>
            </a:extLst>
          </p:cNvPr>
          <p:cNvSpPr>
            <a:spLocks noGrp="1"/>
          </p:cNvSpPr>
          <p:nvPr>
            <p:ph type="ctrTitle"/>
          </p:nvPr>
        </p:nvSpPr>
        <p:spPr>
          <a:xfrm>
            <a:off x="876300" y="228600"/>
            <a:ext cx="4953000" cy="2819400"/>
          </a:xfrm>
        </p:spPr>
        <p:txBody>
          <a:bodyPr anchor="t">
            <a:normAutofit/>
          </a:bodyPr>
          <a:lstStyle>
            <a:lvl1pPr algn="l">
              <a:lnSpc>
                <a:spcPct val="100000"/>
              </a:lnSpc>
              <a:defRPr sz="4800">
                <a:solidFill>
                  <a:schemeClr val="bg1"/>
                </a:solidFill>
              </a:defRPr>
            </a:lvl1pPr>
          </a:lstStyle>
          <a:p>
            <a:r>
              <a:rPr lang="en-US"/>
              <a:t>Click to edit Master title style</a:t>
            </a:r>
            <a:endParaRPr lang="en-US" dirty="0"/>
          </a:p>
        </p:txBody>
      </p:sp>
      <p:sp>
        <p:nvSpPr>
          <p:cNvPr id="9" name="Subtitle 2">
            <a:extLst>
              <a:ext uri="{FF2B5EF4-FFF2-40B4-BE49-F238E27FC236}">
                <a16:creationId xmlns:a16="http://schemas.microsoft.com/office/drawing/2014/main" id="{A0C5EEA7-765E-F54D-8247-A174A721F0F8}"/>
              </a:ext>
            </a:extLst>
          </p:cNvPr>
          <p:cNvSpPr>
            <a:spLocks noGrp="1"/>
          </p:cNvSpPr>
          <p:nvPr>
            <p:ph type="subTitle" idx="1"/>
          </p:nvPr>
        </p:nvSpPr>
        <p:spPr>
          <a:xfrm>
            <a:off x="876300" y="4445000"/>
            <a:ext cx="4953000" cy="457200"/>
          </a:xfrm>
          <a:prstGeom prst="rect">
            <a:avLst/>
          </a:prstGeom>
        </p:spPr>
        <p:txBody>
          <a:bodyPr anchor="t">
            <a:normAutofit/>
          </a:bodyPr>
          <a:lstStyle>
            <a:lvl1pPr marL="0" indent="0" algn="l">
              <a:buNone/>
              <a:defRPr sz="280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3">
            <a:extLst>
              <a:ext uri="{FF2B5EF4-FFF2-40B4-BE49-F238E27FC236}">
                <a16:creationId xmlns:a16="http://schemas.microsoft.com/office/drawing/2014/main" id="{E3520A44-37C4-5A4A-8841-69E0D4EC5666}"/>
              </a:ext>
            </a:extLst>
          </p:cNvPr>
          <p:cNvSpPr>
            <a:spLocks noGrp="1"/>
          </p:cNvSpPr>
          <p:nvPr>
            <p:ph type="dt" sz="half" idx="10"/>
          </p:nvPr>
        </p:nvSpPr>
        <p:spPr>
          <a:xfrm>
            <a:off x="876299" y="3507473"/>
            <a:ext cx="3170599" cy="462086"/>
          </a:xfrm>
          <a:prstGeom prst="rect">
            <a:avLst/>
          </a:prstGeom>
        </p:spPr>
        <p:txBody>
          <a:bodyPr anchor="t"/>
          <a:lstStyle>
            <a:lvl1pPr algn="l">
              <a:defRPr sz="2800" i="1">
                <a:solidFill>
                  <a:schemeClr val="bg1"/>
                </a:solidFill>
              </a:defRPr>
            </a:lvl1pPr>
          </a:lstStyle>
          <a:p>
            <a:fld id="{B965A40F-8B47-DF44-A195-A1C80E731A37}" type="datetime4">
              <a:rPr lang="en-US" smtClean="0"/>
              <a:pPr/>
              <a:t>September 17, 2019</a:t>
            </a:fld>
            <a:endParaRPr lang="en-US" dirty="0"/>
          </a:p>
        </p:txBody>
      </p:sp>
      <p:pic>
        <p:nvPicPr>
          <p:cNvPr id="11" name="Picture 10">
            <a:extLst>
              <a:ext uri="{FF2B5EF4-FFF2-40B4-BE49-F238E27FC236}">
                <a16:creationId xmlns:a16="http://schemas.microsoft.com/office/drawing/2014/main" id="{E0AE7553-3C0E-5948-9EF7-3B370B272083}"/>
              </a:ext>
            </a:extLst>
          </p:cNvPr>
          <p:cNvPicPr>
            <a:picLocks noChangeAspect="1"/>
          </p:cNvPicPr>
          <p:nvPr userDrawn="1"/>
        </p:nvPicPr>
        <p:blipFill>
          <a:blip r:embed="rId2"/>
          <a:stretch>
            <a:fillRect/>
          </a:stretch>
        </p:blipFill>
        <p:spPr>
          <a:xfrm>
            <a:off x="6591301" y="6096000"/>
            <a:ext cx="2171699" cy="410475"/>
          </a:xfrm>
          <a:prstGeom prst="rect">
            <a:avLst/>
          </a:prstGeom>
        </p:spPr>
      </p:pic>
      <p:sp>
        <p:nvSpPr>
          <p:cNvPr id="14" name="Pentagon 13">
            <a:extLst>
              <a:ext uri="{FF2B5EF4-FFF2-40B4-BE49-F238E27FC236}">
                <a16:creationId xmlns:a16="http://schemas.microsoft.com/office/drawing/2014/main" id="{AAE46890-0A11-1743-9C31-7F7D33A1D247}"/>
              </a:ext>
            </a:extLst>
          </p:cNvPr>
          <p:cNvSpPr/>
          <p:nvPr userDrawn="1"/>
        </p:nvSpPr>
        <p:spPr>
          <a:xfrm>
            <a:off x="0" y="433076"/>
            <a:ext cx="777240" cy="438912"/>
          </a:xfrm>
          <a:prstGeom prst="homePlate">
            <a:avLst/>
          </a:prstGeom>
          <a:solidFill>
            <a:srgbClr val="E3183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Tree>
    <p:extLst>
      <p:ext uri="{BB962C8B-B14F-4D97-AF65-F5344CB8AC3E}">
        <p14:creationId xmlns:p14="http://schemas.microsoft.com/office/powerpoint/2010/main" val="213813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Slide Number Placeholder 6"/>
          <p:cNvSpPr>
            <a:spLocks noGrp="1"/>
          </p:cNvSpPr>
          <p:nvPr>
            <p:ph type="sldNum" sz="quarter" idx="12"/>
          </p:nvPr>
        </p:nvSpPr>
        <p:spPr/>
        <p:txBody>
          <a:bodyPr/>
          <a:lstStyle/>
          <a:p>
            <a:fld id="{E0432B2A-9A05-5A40-8375-C45AF9E0D917}" type="slidenum">
              <a:rPr lang="en-US" smtClean="0"/>
              <a:t>‹#›</a:t>
            </a:fld>
            <a:endParaRPr lang="en-US"/>
          </a:p>
        </p:txBody>
      </p:sp>
      <p:sp>
        <p:nvSpPr>
          <p:cNvPr id="6" name="Title 1">
            <a:extLst>
              <a:ext uri="{FF2B5EF4-FFF2-40B4-BE49-F238E27FC236}">
                <a16:creationId xmlns:a16="http://schemas.microsoft.com/office/drawing/2014/main" id="{89B51D9B-6B8B-5346-8545-3BBD27604E18}"/>
              </a:ext>
            </a:extLst>
          </p:cNvPr>
          <p:cNvSpPr>
            <a:spLocks noGrp="1"/>
          </p:cNvSpPr>
          <p:nvPr>
            <p:ph type="title"/>
          </p:nvPr>
        </p:nvSpPr>
        <p:spPr>
          <a:xfrm>
            <a:off x="812799" y="457200"/>
            <a:ext cx="2766219" cy="1600200"/>
          </a:xfrm>
        </p:spPr>
        <p:txBody>
          <a:bodyPr anchor="b"/>
          <a:lstStyle>
            <a:lvl1pPr>
              <a:defRPr sz="3200"/>
            </a:lvl1pPr>
          </a:lstStyle>
          <a:p>
            <a:r>
              <a:rPr lang="en-US"/>
              <a:t>Click to edit Master title style</a:t>
            </a:r>
            <a:endParaRPr lang="en-US" dirty="0"/>
          </a:p>
        </p:txBody>
      </p:sp>
      <p:sp>
        <p:nvSpPr>
          <p:cNvPr id="8" name="Text Placeholder 3">
            <a:extLst>
              <a:ext uri="{FF2B5EF4-FFF2-40B4-BE49-F238E27FC236}">
                <a16:creationId xmlns:a16="http://schemas.microsoft.com/office/drawing/2014/main" id="{D9AD7513-CA22-264B-AB89-95EE4FF6B28F}"/>
              </a:ext>
            </a:extLst>
          </p:cNvPr>
          <p:cNvSpPr>
            <a:spLocks noGrp="1"/>
          </p:cNvSpPr>
          <p:nvPr>
            <p:ph type="body" sz="half" idx="2"/>
          </p:nvPr>
        </p:nvSpPr>
        <p:spPr>
          <a:xfrm>
            <a:off x="812799" y="2057400"/>
            <a:ext cx="276621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51670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77240" y="1190624"/>
            <a:ext cx="7398946" cy="47656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E0432B2A-9A05-5A40-8375-C45AF9E0D917}" type="slidenum">
              <a:rPr lang="en-US" smtClean="0"/>
              <a:t>‹#›</a:t>
            </a:fld>
            <a:endParaRPr lang="en-US"/>
          </a:p>
        </p:txBody>
      </p:sp>
    </p:spTree>
    <p:extLst>
      <p:ext uri="{BB962C8B-B14F-4D97-AF65-F5344CB8AC3E}">
        <p14:creationId xmlns:p14="http://schemas.microsoft.com/office/powerpoint/2010/main" val="2627574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Body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0063" y="1231901"/>
            <a:ext cx="7353300" cy="1930399"/>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p:cNvSpPr>
            <a:spLocks noGrp="1"/>
          </p:cNvSpPr>
          <p:nvPr>
            <p:ph type="sldNum" sz="quarter" idx="12"/>
          </p:nvPr>
        </p:nvSpPr>
        <p:spPr/>
        <p:txBody>
          <a:bodyPr/>
          <a:lstStyle/>
          <a:p>
            <a:fld id="{30D6F2BA-3FFA-DA45-B45F-FAEC1C5259DF}" type="slidenum">
              <a:rPr lang="en-US" smtClean="0"/>
              <a:t>‹#›</a:t>
            </a:fld>
            <a:endParaRPr lang="en-US"/>
          </a:p>
        </p:txBody>
      </p:sp>
    </p:spTree>
    <p:extLst>
      <p:ext uri="{BB962C8B-B14F-4D97-AF65-F5344CB8AC3E}">
        <p14:creationId xmlns:p14="http://schemas.microsoft.com/office/powerpoint/2010/main" val="1032062453"/>
      </p:ext>
    </p:extLst>
  </p:cSld>
  <p:clrMapOvr>
    <a:masterClrMapping/>
  </p:clrMapOvr>
  <p:extLst>
    <p:ext uri="{DCECCB84-F9BA-43D5-87BE-67443E8EF086}">
      <p15:sldGuideLst xmlns:p15="http://schemas.microsoft.com/office/powerpoint/2012/main">
        <p15:guide id="1" pos="4272">
          <p15:clr>
            <a:srgbClr val="FBAE40"/>
          </p15:clr>
        </p15:guide>
        <p15:guide id="2" orient="horz" pos="2328">
          <p15:clr>
            <a:srgbClr val="FBAE40"/>
          </p15:clr>
        </p15:guide>
        <p15:guide id="3" orient="horz" pos="244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4672" y="1709739"/>
            <a:ext cx="7371514" cy="2222181"/>
          </a:xfrm>
        </p:spPr>
        <p:txBody>
          <a:bodyPr anchor="t"/>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04672" y="4296856"/>
            <a:ext cx="7371514"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E0432B2A-9A05-5A40-8375-C45AF9E0D917}" type="slidenum">
              <a:rPr lang="en-US" smtClean="0"/>
              <a:t>‹#›</a:t>
            </a:fld>
            <a:endParaRPr lang="en-US"/>
          </a:p>
        </p:txBody>
      </p:sp>
    </p:spTree>
    <p:extLst>
      <p:ext uri="{BB962C8B-B14F-4D97-AF65-F5344CB8AC3E}">
        <p14:creationId xmlns:p14="http://schemas.microsoft.com/office/powerpoint/2010/main" val="134116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87400" y="1177925"/>
            <a:ext cx="37274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E0432B2A-9A05-5A40-8375-C45AF9E0D917}" type="slidenum">
              <a:rPr lang="en-US" smtClean="0"/>
              <a:t>‹#›</a:t>
            </a:fld>
            <a:endParaRPr lang="en-US"/>
          </a:p>
        </p:txBody>
      </p:sp>
      <p:sp>
        <p:nvSpPr>
          <p:cNvPr id="6" name="Content Placeholder 2">
            <a:extLst>
              <a:ext uri="{FF2B5EF4-FFF2-40B4-BE49-F238E27FC236}">
                <a16:creationId xmlns:a16="http://schemas.microsoft.com/office/drawing/2014/main" id="{D919E26E-EABB-8246-9B89-3ECA0D1DD55E}"/>
              </a:ext>
            </a:extLst>
          </p:cNvPr>
          <p:cNvSpPr>
            <a:spLocks noGrp="1"/>
          </p:cNvSpPr>
          <p:nvPr>
            <p:ph sz="half" idx="13"/>
          </p:nvPr>
        </p:nvSpPr>
        <p:spPr>
          <a:xfrm>
            <a:off x="4787900" y="1177925"/>
            <a:ext cx="37274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a:extLst>
              <a:ext uri="{FF2B5EF4-FFF2-40B4-BE49-F238E27FC236}">
                <a16:creationId xmlns:a16="http://schemas.microsoft.com/office/drawing/2014/main" id="{D35F04CE-7757-9843-89E7-E5D6C30B8C0B}"/>
              </a:ext>
            </a:extLst>
          </p:cNvPr>
          <p:cNvSpPr>
            <a:spLocks noGrp="1"/>
          </p:cNvSpPr>
          <p:nvPr>
            <p:ph type="title"/>
          </p:nvPr>
        </p:nvSpPr>
        <p:spPr>
          <a:xfrm>
            <a:off x="777240" y="360173"/>
            <a:ext cx="7398946" cy="614172"/>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56423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49298" y="1198563"/>
            <a:ext cx="374888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49298" y="2022475"/>
            <a:ext cx="3748883"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E0432B2A-9A05-5A40-8375-C45AF9E0D917}" type="slidenum">
              <a:rPr lang="en-US" smtClean="0"/>
              <a:t>‹#›</a:t>
            </a:fld>
            <a:endParaRPr lang="en-US"/>
          </a:p>
        </p:txBody>
      </p:sp>
      <p:sp>
        <p:nvSpPr>
          <p:cNvPr id="11" name="Text Placeholder 2">
            <a:extLst>
              <a:ext uri="{FF2B5EF4-FFF2-40B4-BE49-F238E27FC236}">
                <a16:creationId xmlns:a16="http://schemas.microsoft.com/office/drawing/2014/main" id="{4E43AD2A-7C9E-2240-BD0E-B219ED3CA7D6}"/>
              </a:ext>
            </a:extLst>
          </p:cNvPr>
          <p:cNvSpPr>
            <a:spLocks noGrp="1"/>
          </p:cNvSpPr>
          <p:nvPr>
            <p:ph type="body" idx="13"/>
          </p:nvPr>
        </p:nvSpPr>
        <p:spPr>
          <a:xfrm>
            <a:off x="4767657" y="1198563"/>
            <a:ext cx="374888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a:extLst>
              <a:ext uri="{FF2B5EF4-FFF2-40B4-BE49-F238E27FC236}">
                <a16:creationId xmlns:a16="http://schemas.microsoft.com/office/drawing/2014/main" id="{E8D397B0-A3A3-D34C-97F4-77FD18594DED}"/>
              </a:ext>
            </a:extLst>
          </p:cNvPr>
          <p:cNvSpPr>
            <a:spLocks noGrp="1"/>
          </p:cNvSpPr>
          <p:nvPr>
            <p:ph sz="half" idx="14"/>
          </p:nvPr>
        </p:nvSpPr>
        <p:spPr>
          <a:xfrm>
            <a:off x="4767657" y="2022475"/>
            <a:ext cx="3748883"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Placeholder 1">
            <a:extLst>
              <a:ext uri="{FF2B5EF4-FFF2-40B4-BE49-F238E27FC236}">
                <a16:creationId xmlns:a16="http://schemas.microsoft.com/office/drawing/2014/main" id="{FD36E306-F78C-4545-9AE3-8CB033701E43}"/>
              </a:ext>
            </a:extLst>
          </p:cNvPr>
          <p:cNvSpPr>
            <a:spLocks noGrp="1"/>
          </p:cNvSpPr>
          <p:nvPr>
            <p:ph type="title"/>
          </p:nvPr>
        </p:nvSpPr>
        <p:spPr>
          <a:xfrm>
            <a:off x="777240" y="360173"/>
            <a:ext cx="7398946" cy="614172"/>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671940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432B2A-9A05-5A40-8375-C45AF9E0D917}" type="slidenum">
              <a:rPr lang="en-US" smtClean="0"/>
              <a:t>‹#›</a:t>
            </a:fld>
            <a:endParaRPr lang="en-US"/>
          </a:p>
        </p:txBody>
      </p:sp>
      <p:sp>
        <p:nvSpPr>
          <p:cNvPr id="7" name="Title Placeholder 1">
            <a:extLst>
              <a:ext uri="{FF2B5EF4-FFF2-40B4-BE49-F238E27FC236}">
                <a16:creationId xmlns:a16="http://schemas.microsoft.com/office/drawing/2014/main" id="{B03E1D65-51ED-614B-82C2-470EA3FB459D}"/>
              </a:ext>
            </a:extLst>
          </p:cNvPr>
          <p:cNvSpPr>
            <a:spLocks noGrp="1"/>
          </p:cNvSpPr>
          <p:nvPr>
            <p:ph type="title"/>
          </p:nvPr>
        </p:nvSpPr>
        <p:spPr>
          <a:xfrm>
            <a:off x="777240" y="360173"/>
            <a:ext cx="7398946" cy="614172"/>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248003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0432B2A-9A05-5A40-8375-C45AF9E0D917}" type="slidenum">
              <a:rPr lang="en-US" smtClean="0"/>
              <a:t>‹#›</a:t>
            </a:fld>
            <a:endParaRPr lang="en-US"/>
          </a:p>
        </p:txBody>
      </p:sp>
    </p:spTree>
    <p:extLst>
      <p:ext uri="{BB962C8B-B14F-4D97-AF65-F5344CB8AC3E}">
        <p14:creationId xmlns:p14="http://schemas.microsoft.com/office/powerpoint/2010/main" val="1841764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457200"/>
            <a:ext cx="2766219"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799" y="2057400"/>
            <a:ext cx="276621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0432B2A-9A05-5A40-8375-C45AF9E0D917}" type="slidenum">
              <a:rPr lang="en-US" smtClean="0"/>
              <a:t>‹#›</a:t>
            </a:fld>
            <a:endParaRPr lang="en-US"/>
          </a:p>
        </p:txBody>
      </p:sp>
    </p:spTree>
    <p:extLst>
      <p:ext uri="{BB962C8B-B14F-4D97-AF65-F5344CB8AC3E}">
        <p14:creationId xmlns:p14="http://schemas.microsoft.com/office/powerpoint/2010/main" val="16115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7240" y="360173"/>
            <a:ext cx="7398946" cy="61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77240" y="1190624"/>
            <a:ext cx="7398946" cy="48456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118786" y="613866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32B2A-9A05-5A40-8375-C45AF9E0D917}" type="slidenum">
              <a:rPr lang="en-US" smtClean="0"/>
              <a:t>‹#›</a:t>
            </a:fld>
            <a:endParaRPr lang="en-US"/>
          </a:p>
        </p:txBody>
      </p:sp>
      <p:pic>
        <p:nvPicPr>
          <p:cNvPr id="8" name="Picture 7">
            <a:extLst>
              <a:ext uri="{FF2B5EF4-FFF2-40B4-BE49-F238E27FC236}">
                <a16:creationId xmlns:a16="http://schemas.microsoft.com/office/drawing/2014/main" id="{DF06FFCA-54C8-5947-8353-AC91E2B4BAA8}"/>
              </a:ext>
            </a:extLst>
          </p:cNvPr>
          <p:cNvPicPr>
            <a:picLocks noChangeAspect="1"/>
          </p:cNvPicPr>
          <p:nvPr userDrawn="1"/>
        </p:nvPicPr>
        <p:blipFill>
          <a:blip r:embed="rId12"/>
          <a:stretch>
            <a:fillRect/>
          </a:stretch>
        </p:blipFill>
        <p:spPr>
          <a:xfrm>
            <a:off x="8448381" y="6138667"/>
            <a:ext cx="368246" cy="390195"/>
          </a:xfrm>
          <a:prstGeom prst="rect">
            <a:avLst/>
          </a:prstGeom>
        </p:spPr>
      </p:pic>
      <p:sp>
        <p:nvSpPr>
          <p:cNvPr id="9" name="Pentagon 8">
            <a:extLst>
              <a:ext uri="{FF2B5EF4-FFF2-40B4-BE49-F238E27FC236}">
                <a16:creationId xmlns:a16="http://schemas.microsoft.com/office/drawing/2014/main" id="{4BD73BFC-EFA7-8B4E-AFBB-86EF47564711}"/>
              </a:ext>
            </a:extLst>
          </p:cNvPr>
          <p:cNvSpPr/>
          <p:nvPr userDrawn="1"/>
        </p:nvSpPr>
        <p:spPr>
          <a:xfrm>
            <a:off x="0" y="433076"/>
            <a:ext cx="777240" cy="438912"/>
          </a:xfrm>
          <a:prstGeom prst="homePlate">
            <a:avLst/>
          </a:prstGeom>
          <a:solidFill>
            <a:srgbClr val="E3183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Tree>
    <p:extLst>
      <p:ext uri="{BB962C8B-B14F-4D97-AF65-F5344CB8AC3E}">
        <p14:creationId xmlns:p14="http://schemas.microsoft.com/office/powerpoint/2010/main" val="3669229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63" r:id="rId4"/>
    <p:sldLayoutId id="2147483664" r:id="rId5"/>
    <p:sldLayoutId id="2147483665" r:id="rId6"/>
    <p:sldLayoutId id="2147483666" r:id="rId7"/>
    <p:sldLayoutId id="2147483667" r:id="rId8"/>
    <p:sldLayoutId id="2147483668" r:id="rId9"/>
    <p:sldLayoutId id="2147483669" r:id="rId10"/>
  </p:sldLayoutIdLst>
  <p:txStyles>
    <p:titleStyle>
      <a:lvl1pPr algn="l" defTabSz="914400" rtl="0" eaLnBrk="1" latinLnBrk="0" hangingPunct="1">
        <a:lnSpc>
          <a:spcPct val="90000"/>
        </a:lnSpc>
        <a:spcBef>
          <a:spcPct val="0"/>
        </a:spcBef>
        <a:buNone/>
        <a:defRPr sz="4400" kern="1200">
          <a:solidFill>
            <a:srgbClr val="FF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5C047-200F-5E4A-A3DF-4250B2BF2FE9}"/>
              </a:ext>
            </a:extLst>
          </p:cNvPr>
          <p:cNvSpPr>
            <a:spLocks noGrp="1"/>
          </p:cNvSpPr>
          <p:nvPr>
            <p:ph type="ctrTitle"/>
          </p:nvPr>
        </p:nvSpPr>
        <p:spPr>
          <a:xfrm>
            <a:off x="876300" y="324852"/>
            <a:ext cx="5003800" cy="2558047"/>
          </a:xfrm>
        </p:spPr>
        <p:txBody>
          <a:bodyPr>
            <a:normAutofit/>
          </a:bodyPr>
          <a:lstStyle/>
          <a:p>
            <a:pPr algn="ctr"/>
            <a:r>
              <a:rPr lang="en-US" b="1" dirty="0">
                <a:latin typeface="Garamond" panose="02020404030301010803" pitchFamily="18" charset="0"/>
              </a:rPr>
              <a:t>Community Benefit Activities</a:t>
            </a:r>
          </a:p>
        </p:txBody>
      </p:sp>
      <p:sp>
        <p:nvSpPr>
          <p:cNvPr id="3" name="TextBox 2">
            <a:extLst>
              <a:ext uri="{FF2B5EF4-FFF2-40B4-BE49-F238E27FC236}">
                <a16:creationId xmlns:a16="http://schemas.microsoft.com/office/drawing/2014/main" id="{583515F7-9438-4016-98EF-A377A1F3A005}"/>
              </a:ext>
            </a:extLst>
          </p:cNvPr>
          <p:cNvSpPr txBox="1"/>
          <p:nvPr/>
        </p:nvSpPr>
        <p:spPr>
          <a:xfrm>
            <a:off x="876300" y="4127036"/>
            <a:ext cx="4862764" cy="1384995"/>
          </a:xfrm>
          <a:prstGeom prst="rect">
            <a:avLst/>
          </a:prstGeom>
          <a:noFill/>
        </p:spPr>
        <p:txBody>
          <a:bodyPr wrap="square" rtlCol="0">
            <a:spAutoFit/>
          </a:bodyPr>
          <a:lstStyle/>
          <a:p>
            <a:pPr algn="ctr"/>
            <a:r>
              <a:rPr lang="en-US" sz="2800" b="1" i="1" dirty="0">
                <a:solidFill>
                  <a:schemeClr val="bg1"/>
                </a:solidFill>
                <a:latin typeface="Garamond" panose="02020404030301010803" pitchFamily="18" charset="0"/>
              </a:rPr>
              <a:t>Hospital Name</a:t>
            </a:r>
          </a:p>
          <a:p>
            <a:pPr algn="ctr"/>
            <a:endParaRPr lang="en-US" sz="2800" b="1" i="1" dirty="0">
              <a:solidFill>
                <a:schemeClr val="bg1"/>
              </a:solidFill>
              <a:latin typeface="Garamond" panose="02020404030301010803" pitchFamily="18" charset="0"/>
            </a:endParaRPr>
          </a:p>
          <a:p>
            <a:pPr algn="ctr"/>
            <a:r>
              <a:rPr lang="en-US" sz="2800" b="1" i="1" dirty="0">
                <a:solidFill>
                  <a:schemeClr val="bg1"/>
                </a:solidFill>
                <a:latin typeface="Garamond" panose="02020404030301010803" pitchFamily="18" charset="0"/>
              </a:rPr>
              <a:t>Date</a:t>
            </a:r>
          </a:p>
        </p:txBody>
      </p:sp>
    </p:spTree>
    <p:extLst>
      <p:ext uri="{BB962C8B-B14F-4D97-AF65-F5344CB8AC3E}">
        <p14:creationId xmlns:p14="http://schemas.microsoft.com/office/powerpoint/2010/main" val="3875664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p:txBody>
          <a:bodyPr>
            <a:normAutofit fontScale="90000"/>
          </a:bodyPr>
          <a:lstStyle/>
          <a:p>
            <a:r>
              <a:rPr lang="en-US" dirty="0">
                <a:solidFill>
                  <a:srgbClr val="E31837"/>
                </a:solidFill>
              </a:rPr>
              <a:t>The Community Benefit Process</a:t>
            </a:r>
          </a:p>
        </p:txBody>
      </p:sp>
      <p:graphicFrame>
        <p:nvGraphicFramePr>
          <p:cNvPr id="4" name="Diagram 3">
            <a:extLst>
              <a:ext uri="{FF2B5EF4-FFF2-40B4-BE49-F238E27FC236}">
                <a16:creationId xmlns:a16="http://schemas.microsoft.com/office/drawing/2014/main" id="{3F7B8CE1-AE65-4064-8864-4EB346AC15F7}"/>
              </a:ext>
            </a:extLst>
          </p:cNvPr>
          <p:cNvGraphicFramePr/>
          <p:nvPr/>
        </p:nvGraphicFramePr>
        <p:xfrm>
          <a:off x="0" y="1409700"/>
          <a:ext cx="6010275" cy="4745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212D378B-205C-4554-B1D1-5D959A34A028}"/>
              </a:ext>
            </a:extLst>
          </p:cNvPr>
          <p:cNvSpPr txBox="1"/>
          <p:nvPr/>
        </p:nvSpPr>
        <p:spPr>
          <a:xfrm>
            <a:off x="6275890" y="2791023"/>
            <a:ext cx="2677610" cy="3046988"/>
          </a:xfrm>
          <a:prstGeom prst="rect">
            <a:avLst/>
          </a:prstGeom>
          <a:noFill/>
        </p:spPr>
        <p:txBody>
          <a:bodyPr wrap="square" rtlCol="0">
            <a:spAutoFit/>
          </a:bodyPr>
          <a:lstStyle/>
          <a:p>
            <a:pPr algn="ctr"/>
            <a:r>
              <a:rPr lang="en-US" sz="2400" dirty="0">
                <a:solidFill>
                  <a:srgbClr val="5B5945"/>
                </a:solidFill>
              </a:rPr>
              <a:t>Evaluate the progress of community benefit activities and modify strategies as needed to ensure priority health needs are met</a:t>
            </a:r>
          </a:p>
        </p:txBody>
      </p:sp>
      <p:grpSp>
        <p:nvGrpSpPr>
          <p:cNvPr id="13" name="Group 12">
            <a:extLst>
              <a:ext uri="{FF2B5EF4-FFF2-40B4-BE49-F238E27FC236}">
                <a16:creationId xmlns:a16="http://schemas.microsoft.com/office/drawing/2014/main" id="{49FAD4FB-AF06-48FC-A893-A38A3A433A55}"/>
              </a:ext>
            </a:extLst>
          </p:cNvPr>
          <p:cNvGrpSpPr/>
          <p:nvPr/>
        </p:nvGrpSpPr>
        <p:grpSpPr>
          <a:xfrm>
            <a:off x="6385428" y="1476375"/>
            <a:ext cx="2458534" cy="1131051"/>
            <a:chOff x="2247983" y="721"/>
            <a:chExt cx="1514307" cy="757153"/>
          </a:xfrm>
          <a:solidFill>
            <a:srgbClr val="5B5945"/>
          </a:solidFill>
        </p:grpSpPr>
        <p:sp>
          <p:nvSpPr>
            <p:cNvPr id="14" name="Rectangle: Rounded Corners 13">
              <a:extLst>
                <a:ext uri="{FF2B5EF4-FFF2-40B4-BE49-F238E27FC236}">
                  <a16:creationId xmlns:a16="http://schemas.microsoft.com/office/drawing/2014/main" id="{15CEDCC6-E128-4223-8142-1C0A89193A3B}"/>
                </a:ext>
              </a:extLst>
            </p:cNvPr>
            <p:cNvSpPr/>
            <p:nvPr/>
          </p:nvSpPr>
          <p:spPr>
            <a:xfrm>
              <a:off x="2247983" y="721"/>
              <a:ext cx="1514307" cy="757153"/>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tangle: Rounded Corners 4">
              <a:extLst>
                <a:ext uri="{FF2B5EF4-FFF2-40B4-BE49-F238E27FC236}">
                  <a16:creationId xmlns:a16="http://schemas.microsoft.com/office/drawing/2014/main" id="{B9BA0001-DB35-4C68-B335-91F080EE4E5C}"/>
                </a:ext>
              </a:extLst>
            </p:cNvPr>
            <p:cNvSpPr txBox="1"/>
            <p:nvPr/>
          </p:nvSpPr>
          <p:spPr>
            <a:xfrm>
              <a:off x="2284944" y="37682"/>
              <a:ext cx="1440385" cy="68323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4000" b="1" dirty="0"/>
                <a:t>Evaluate</a:t>
              </a:r>
              <a:endParaRPr lang="en-US" sz="4000" b="1" kern="1200" dirty="0"/>
            </a:p>
          </p:txBody>
        </p:sp>
      </p:grpSp>
    </p:spTree>
    <p:extLst>
      <p:ext uri="{BB962C8B-B14F-4D97-AF65-F5344CB8AC3E}">
        <p14:creationId xmlns:p14="http://schemas.microsoft.com/office/powerpoint/2010/main" val="251028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p:txBody>
          <a:bodyPr>
            <a:normAutofit fontScale="90000"/>
          </a:bodyPr>
          <a:lstStyle/>
          <a:p>
            <a:r>
              <a:rPr lang="en-US" dirty="0">
                <a:solidFill>
                  <a:srgbClr val="E31837"/>
                </a:solidFill>
              </a:rPr>
              <a:t>The Community Benefit Process</a:t>
            </a:r>
          </a:p>
        </p:txBody>
      </p:sp>
      <p:graphicFrame>
        <p:nvGraphicFramePr>
          <p:cNvPr id="4" name="Diagram 3">
            <a:extLst>
              <a:ext uri="{FF2B5EF4-FFF2-40B4-BE49-F238E27FC236}">
                <a16:creationId xmlns:a16="http://schemas.microsoft.com/office/drawing/2014/main" id="{3F7B8CE1-AE65-4064-8864-4EB346AC15F7}"/>
              </a:ext>
            </a:extLst>
          </p:cNvPr>
          <p:cNvGraphicFramePr/>
          <p:nvPr/>
        </p:nvGraphicFramePr>
        <p:xfrm>
          <a:off x="0" y="1409700"/>
          <a:ext cx="6010275" cy="4745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212D378B-205C-4554-B1D1-5D959A34A028}"/>
              </a:ext>
            </a:extLst>
          </p:cNvPr>
          <p:cNvSpPr txBox="1"/>
          <p:nvPr/>
        </p:nvSpPr>
        <p:spPr>
          <a:xfrm>
            <a:off x="6275890" y="2791023"/>
            <a:ext cx="2677610" cy="3046988"/>
          </a:xfrm>
          <a:prstGeom prst="rect">
            <a:avLst/>
          </a:prstGeom>
          <a:noFill/>
        </p:spPr>
        <p:txBody>
          <a:bodyPr wrap="square" rtlCol="0">
            <a:spAutoFit/>
          </a:bodyPr>
          <a:lstStyle/>
          <a:p>
            <a:pPr algn="ctr"/>
            <a:r>
              <a:rPr lang="en-US" sz="2400" dirty="0">
                <a:solidFill>
                  <a:srgbClr val="5B5945"/>
                </a:solidFill>
              </a:rPr>
              <a:t>Report on the progress and outcomes of the hospital's community benefit plan on an annual basis to internal &amp; external audiences</a:t>
            </a:r>
          </a:p>
        </p:txBody>
      </p:sp>
      <p:grpSp>
        <p:nvGrpSpPr>
          <p:cNvPr id="13" name="Group 12">
            <a:extLst>
              <a:ext uri="{FF2B5EF4-FFF2-40B4-BE49-F238E27FC236}">
                <a16:creationId xmlns:a16="http://schemas.microsoft.com/office/drawing/2014/main" id="{49FAD4FB-AF06-48FC-A893-A38A3A433A55}"/>
              </a:ext>
            </a:extLst>
          </p:cNvPr>
          <p:cNvGrpSpPr/>
          <p:nvPr/>
        </p:nvGrpSpPr>
        <p:grpSpPr>
          <a:xfrm>
            <a:off x="6385428" y="1447800"/>
            <a:ext cx="2458534" cy="1131051"/>
            <a:chOff x="2247983" y="721"/>
            <a:chExt cx="1514307" cy="757153"/>
          </a:xfrm>
          <a:solidFill>
            <a:srgbClr val="5B5945"/>
          </a:solidFill>
        </p:grpSpPr>
        <p:sp>
          <p:nvSpPr>
            <p:cNvPr id="14" name="Rectangle: Rounded Corners 13">
              <a:extLst>
                <a:ext uri="{FF2B5EF4-FFF2-40B4-BE49-F238E27FC236}">
                  <a16:creationId xmlns:a16="http://schemas.microsoft.com/office/drawing/2014/main" id="{15CEDCC6-E128-4223-8142-1C0A89193A3B}"/>
                </a:ext>
              </a:extLst>
            </p:cNvPr>
            <p:cNvSpPr/>
            <p:nvPr/>
          </p:nvSpPr>
          <p:spPr>
            <a:xfrm>
              <a:off x="2247983" y="721"/>
              <a:ext cx="1514307" cy="757153"/>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tangle: Rounded Corners 4">
              <a:extLst>
                <a:ext uri="{FF2B5EF4-FFF2-40B4-BE49-F238E27FC236}">
                  <a16:creationId xmlns:a16="http://schemas.microsoft.com/office/drawing/2014/main" id="{B9BA0001-DB35-4C68-B335-91F080EE4E5C}"/>
                </a:ext>
              </a:extLst>
            </p:cNvPr>
            <p:cNvSpPr txBox="1"/>
            <p:nvPr/>
          </p:nvSpPr>
          <p:spPr>
            <a:xfrm>
              <a:off x="2284944" y="37682"/>
              <a:ext cx="1440385" cy="68323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4000" b="1" kern="1200" dirty="0"/>
                <a:t>Report</a:t>
              </a:r>
            </a:p>
          </p:txBody>
        </p:sp>
      </p:grpSp>
    </p:spTree>
    <p:extLst>
      <p:ext uri="{BB962C8B-B14F-4D97-AF65-F5344CB8AC3E}">
        <p14:creationId xmlns:p14="http://schemas.microsoft.com/office/powerpoint/2010/main" val="884579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E62082A-5C95-4B7C-B28C-2510B3016758}"/>
              </a:ext>
            </a:extLst>
          </p:cNvPr>
          <p:cNvPicPr>
            <a:picLocks noChangeAspect="1"/>
          </p:cNvPicPr>
          <p:nvPr/>
        </p:nvPicPr>
        <p:blipFill rotWithShape="1">
          <a:blip r:embed="rId3">
            <a:alphaModFix amt="50000"/>
          </a:blip>
          <a:srcRect t="1639"/>
          <a:stretch/>
        </p:blipFill>
        <p:spPr>
          <a:xfrm>
            <a:off x="20" y="1"/>
            <a:ext cx="9143980" cy="6857999"/>
          </a:xfrm>
          <a:prstGeom prst="rect">
            <a:avLst/>
          </a:prstGeom>
        </p:spPr>
      </p:pic>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a:xfrm>
            <a:off x="1143000" y="1122362"/>
            <a:ext cx="6858000" cy="2900518"/>
          </a:xfrm>
        </p:spPr>
        <p:txBody>
          <a:bodyPr vert="horz" lIns="91440" tIns="45720" rIns="91440" bIns="45720" rtlCol="0" anchor="b">
            <a:normAutofit/>
          </a:bodyPr>
          <a:lstStyle/>
          <a:p>
            <a:pPr algn="ctr"/>
            <a:r>
              <a:rPr lang="en-US" sz="6000" dirty="0">
                <a:solidFill>
                  <a:srgbClr val="FFFFFF"/>
                </a:solidFill>
              </a:rPr>
              <a:t>Community Health Needs Assessment</a:t>
            </a:r>
            <a:br>
              <a:rPr lang="en-US" sz="6000" dirty="0">
                <a:solidFill>
                  <a:srgbClr val="FFFFFF"/>
                </a:solidFill>
              </a:rPr>
            </a:br>
            <a:r>
              <a:rPr lang="en-US" sz="6000" dirty="0">
                <a:solidFill>
                  <a:srgbClr val="FFFFFF"/>
                </a:solidFill>
              </a:rPr>
              <a:t>(CHNA)</a:t>
            </a:r>
          </a:p>
        </p:txBody>
      </p:sp>
    </p:spTree>
    <p:extLst>
      <p:ext uri="{BB962C8B-B14F-4D97-AF65-F5344CB8AC3E}">
        <p14:creationId xmlns:p14="http://schemas.microsoft.com/office/powerpoint/2010/main" val="2483858420"/>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a:xfrm>
            <a:off x="777240" y="360173"/>
            <a:ext cx="8134574" cy="614172"/>
          </a:xfrm>
        </p:spPr>
        <p:txBody>
          <a:bodyPr>
            <a:normAutofit fontScale="90000"/>
          </a:bodyPr>
          <a:lstStyle/>
          <a:p>
            <a:r>
              <a:rPr lang="en-US" dirty="0">
                <a:solidFill>
                  <a:srgbClr val="E31837"/>
                </a:solidFill>
              </a:rPr>
              <a:t>Conducting CHNAs</a:t>
            </a:r>
          </a:p>
        </p:txBody>
      </p:sp>
      <p:sp>
        <p:nvSpPr>
          <p:cNvPr id="5" name="Rectangle 4">
            <a:extLst>
              <a:ext uri="{FF2B5EF4-FFF2-40B4-BE49-F238E27FC236}">
                <a16:creationId xmlns:a16="http://schemas.microsoft.com/office/drawing/2014/main" id="{2C990535-F6E9-42CD-825A-04B1E4037857}"/>
              </a:ext>
            </a:extLst>
          </p:cNvPr>
          <p:cNvSpPr/>
          <p:nvPr/>
        </p:nvSpPr>
        <p:spPr>
          <a:xfrm>
            <a:off x="278969" y="1305342"/>
            <a:ext cx="8632845" cy="1200329"/>
          </a:xfrm>
          <a:prstGeom prst="rect">
            <a:avLst/>
          </a:prstGeom>
        </p:spPr>
        <p:txBody>
          <a:bodyPr wrap="square">
            <a:spAutoFit/>
          </a:bodyPr>
          <a:lstStyle/>
          <a:p>
            <a:r>
              <a:rPr lang="en-US" sz="2400" dirty="0">
                <a:solidFill>
                  <a:srgbClr val="5B5945"/>
                </a:solidFill>
              </a:rPr>
              <a:t>High level overview of your hospital’s CHNA process, steps involved and how it helps define the implementation strategies carried out through the community benefit plan.</a:t>
            </a:r>
          </a:p>
        </p:txBody>
      </p:sp>
    </p:spTree>
    <p:extLst>
      <p:ext uri="{BB962C8B-B14F-4D97-AF65-F5344CB8AC3E}">
        <p14:creationId xmlns:p14="http://schemas.microsoft.com/office/powerpoint/2010/main" val="197831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a:xfrm>
            <a:off x="777240" y="360173"/>
            <a:ext cx="8134574" cy="614172"/>
          </a:xfrm>
        </p:spPr>
        <p:txBody>
          <a:bodyPr>
            <a:normAutofit fontScale="90000"/>
          </a:bodyPr>
          <a:lstStyle/>
          <a:p>
            <a:r>
              <a:rPr lang="en-US" dirty="0">
                <a:solidFill>
                  <a:srgbClr val="E31837"/>
                </a:solidFill>
              </a:rPr>
              <a:t>Collaboration</a:t>
            </a:r>
          </a:p>
        </p:txBody>
      </p:sp>
      <p:sp>
        <p:nvSpPr>
          <p:cNvPr id="4" name="Rectangle 3">
            <a:extLst>
              <a:ext uri="{FF2B5EF4-FFF2-40B4-BE49-F238E27FC236}">
                <a16:creationId xmlns:a16="http://schemas.microsoft.com/office/drawing/2014/main" id="{196EA157-28FD-4D3B-8E15-71A8839A9D86}"/>
              </a:ext>
            </a:extLst>
          </p:cNvPr>
          <p:cNvSpPr/>
          <p:nvPr/>
        </p:nvSpPr>
        <p:spPr>
          <a:xfrm>
            <a:off x="337741" y="1120676"/>
            <a:ext cx="8468517" cy="2677656"/>
          </a:xfrm>
          <a:prstGeom prst="rect">
            <a:avLst/>
          </a:prstGeom>
        </p:spPr>
        <p:txBody>
          <a:bodyPr wrap="square">
            <a:spAutoFit/>
          </a:bodyPr>
          <a:lstStyle/>
          <a:p>
            <a:r>
              <a:rPr lang="en-US" sz="2400" dirty="0">
                <a:solidFill>
                  <a:srgbClr val="5B5945"/>
                </a:solidFill>
              </a:rPr>
              <a:t>Hospitals collaborate with both internal and external partners when conducting their community health needs assessments and developing their implementation plans. </a:t>
            </a:r>
          </a:p>
          <a:p>
            <a:endParaRPr lang="en-US" sz="2400" dirty="0">
              <a:solidFill>
                <a:srgbClr val="5B5945"/>
              </a:solidFill>
            </a:endParaRPr>
          </a:p>
          <a:p>
            <a:r>
              <a:rPr lang="en-US" sz="2400" dirty="0">
                <a:solidFill>
                  <a:srgbClr val="5B5945"/>
                </a:solidFill>
              </a:rPr>
              <a:t>Internal Partners </a:t>
            </a:r>
          </a:p>
          <a:p>
            <a:endParaRPr lang="en-US" sz="2400" dirty="0">
              <a:solidFill>
                <a:srgbClr val="5B5945"/>
              </a:solidFill>
            </a:endParaRPr>
          </a:p>
          <a:p>
            <a:r>
              <a:rPr lang="en-US" sz="2400" dirty="0">
                <a:solidFill>
                  <a:srgbClr val="5B5945"/>
                </a:solidFill>
              </a:rPr>
              <a:t>External Partners</a:t>
            </a:r>
          </a:p>
        </p:txBody>
      </p:sp>
    </p:spTree>
    <p:extLst>
      <p:ext uri="{BB962C8B-B14F-4D97-AF65-F5344CB8AC3E}">
        <p14:creationId xmlns:p14="http://schemas.microsoft.com/office/powerpoint/2010/main" val="3377185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a:xfrm>
            <a:off x="777240" y="360173"/>
            <a:ext cx="8134574" cy="614172"/>
          </a:xfrm>
        </p:spPr>
        <p:txBody>
          <a:bodyPr>
            <a:normAutofit fontScale="90000"/>
          </a:bodyPr>
          <a:lstStyle/>
          <a:p>
            <a:r>
              <a:rPr lang="en-US" dirty="0">
                <a:solidFill>
                  <a:srgbClr val="E31837"/>
                </a:solidFill>
              </a:rPr>
              <a:t>Implementation Plan</a:t>
            </a:r>
          </a:p>
        </p:txBody>
      </p:sp>
      <p:sp>
        <p:nvSpPr>
          <p:cNvPr id="4" name="Rectangle 3">
            <a:extLst>
              <a:ext uri="{FF2B5EF4-FFF2-40B4-BE49-F238E27FC236}">
                <a16:creationId xmlns:a16="http://schemas.microsoft.com/office/drawing/2014/main" id="{196EA157-28FD-4D3B-8E15-71A8839A9D86}"/>
              </a:ext>
            </a:extLst>
          </p:cNvPr>
          <p:cNvSpPr/>
          <p:nvPr/>
        </p:nvSpPr>
        <p:spPr>
          <a:xfrm>
            <a:off x="337741" y="1314929"/>
            <a:ext cx="8468517" cy="3046988"/>
          </a:xfrm>
          <a:prstGeom prst="rect">
            <a:avLst/>
          </a:prstGeom>
        </p:spPr>
        <p:txBody>
          <a:bodyPr wrap="square">
            <a:spAutoFit/>
          </a:bodyPr>
          <a:lstStyle/>
          <a:p>
            <a:r>
              <a:rPr lang="en-US" sz="2400" dirty="0">
                <a:solidFill>
                  <a:srgbClr val="5B5945"/>
                </a:solidFill>
              </a:rPr>
              <a:t>The priority needs identified through the health needs assessment process </a:t>
            </a:r>
            <a:r>
              <a:rPr lang="en-US" sz="2400">
                <a:solidFill>
                  <a:srgbClr val="5B5945"/>
                </a:solidFill>
              </a:rPr>
              <a:t>guide hospitals </a:t>
            </a:r>
            <a:r>
              <a:rPr lang="en-US" sz="2400" dirty="0">
                <a:solidFill>
                  <a:srgbClr val="5B5945"/>
                </a:solidFill>
              </a:rPr>
              <a:t>in determining which charitable activities and program investments will have the most impact on improving the health of their communities. </a:t>
            </a:r>
          </a:p>
          <a:p>
            <a:endParaRPr lang="en-US" sz="2400" dirty="0">
              <a:solidFill>
                <a:srgbClr val="5B5945"/>
              </a:solidFill>
            </a:endParaRPr>
          </a:p>
          <a:p>
            <a:r>
              <a:rPr lang="en-US" sz="2400" dirty="0">
                <a:solidFill>
                  <a:srgbClr val="5B5945"/>
                </a:solidFill>
              </a:rPr>
              <a:t>Once identified, these activities and investments are then implemented through the hospitals’ community benefit improvement plan.</a:t>
            </a:r>
          </a:p>
        </p:txBody>
      </p:sp>
      <p:graphicFrame>
        <p:nvGraphicFramePr>
          <p:cNvPr id="3" name="Diagram 2">
            <a:extLst>
              <a:ext uri="{FF2B5EF4-FFF2-40B4-BE49-F238E27FC236}">
                <a16:creationId xmlns:a16="http://schemas.microsoft.com/office/drawing/2014/main" id="{2640DA0C-72E4-40C2-B0D9-CA1D5C225C58}"/>
              </a:ext>
            </a:extLst>
          </p:cNvPr>
          <p:cNvGraphicFramePr/>
          <p:nvPr>
            <p:extLst>
              <p:ext uri="{D42A27DB-BD31-4B8C-83A1-F6EECF244321}">
                <p14:modId xmlns:p14="http://schemas.microsoft.com/office/powerpoint/2010/main" val="2995819718"/>
              </p:ext>
            </p:extLst>
          </p:nvPr>
        </p:nvGraphicFramePr>
        <p:xfrm>
          <a:off x="443297" y="3429000"/>
          <a:ext cx="792578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41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a:xfrm>
            <a:off x="854732" y="155633"/>
            <a:ext cx="8193015" cy="954756"/>
          </a:xfrm>
        </p:spPr>
        <p:txBody>
          <a:bodyPr>
            <a:normAutofit/>
          </a:bodyPr>
          <a:lstStyle/>
          <a:p>
            <a:r>
              <a:rPr lang="en-US" dirty="0">
                <a:solidFill>
                  <a:srgbClr val="E31837"/>
                </a:solidFill>
              </a:rPr>
              <a:t>Priority Health Needs</a:t>
            </a:r>
          </a:p>
        </p:txBody>
      </p:sp>
      <p:sp>
        <p:nvSpPr>
          <p:cNvPr id="3" name="Rectangle 2">
            <a:extLst>
              <a:ext uri="{FF2B5EF4-FFF2-40B4-BE49-F238E27FC236}">
                <a16:creationId xmlns:a16="http://schemas.microsoft.com/office/drawing/2014/main" id="{3724EE82-B312-4C06-976B-A43A389EE506}"/>
              </a:ext>
            </a:extLst>
          </p:cNvPr>
          <p:cNvSpPr/>
          <p:nvPr/>
        </p:nvSpPr>
        <p:spPr>
          <a:xfrm>
            <a:off x="443297" y="1314929"/>
            <a:ext cx="8468517" cy="1569660"/>
          </a:xfrm>
          <a:prstGeom prst="rect">
            <a:avLst/>
          </a:prstGeom>
        </p:spPr>
        <p:txBody>
          <a:bodyPr wrap="square">
            <a:spAutoFit/>
          </a:bodyPr>
          <a:lstStyle/>
          <a:p>
            <a:r>
              <a:rPr lang="en-US" sz="2400" dirty="0">
                <a:solidFill>
                  <a:srgbClr val="5B5945"/>
                </a:solidFill>
              </a:rPr>
              <a:t>Identify the latest CHNA performed, the priority community health needs identified and then corresponding hospital-specific community benefit activities addressing those needs.</a:t>
            </a:r>
          </a:p>
          <a:p>
            <a:endParaRPr lang="en-US" sz="2400" dirty="0">
              <a:solidFill>
                <a:srgbClr val="5B5945"/>
              </a:solidFill>
            </a:endParaRPr>
          </a:p>
        </p:txBody>
      </p:sp>
    </p:spTree>
    <p:extLst>
      <p:ext uri="{BB962C8B-B14F-4D97-AF65-F5344CB8AC3E}">
        <p14:creationId xmlns:p14="http://schemas.microsoft.com/office/powerpoint/2010/main" val="2461819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a:xfrm>
            <a:off x="854732" y="155633"/>
            <a:ext cx="8193015" cy="954756"/>
          </a:xfrm>
        </p:spPr>
        <p:txBody>
          <a:bodyPr>
            <a:normAutofit/>
          </a:bodyPr>
          <a:lstStyle/>
          <a:p>
            <a:r>
              <a:rPr lang="en-US" dirty="0">
                <a:solidFill>
                  <a:srgbClr val="E31837"/>
                </a:solidFill>
              </a:rPr>
              <a:t>Community Benefit Activities</a:t>
            </a:r>
          </a:p>
        </p:txBody>
      </p:sp>
      <p:sp>
        <p:nvSpPr>
          <p:cNvPr id="3" name="Rectangle 2">
            <a:extLst>
              <a:ext uri="{FF2B5EF4-FFF2-40B4-BE49-F238E27FC236}">
                <a16:creationId xmlns:a16="http://schemas.microsoft.com/office/drawing/2014/main" id="{3724EE82-B312-4C06-976B-A43A389EE506}"/>
              </a:ext>
            </a:extLst>
          </p:cNvPr>
          <p:cNvSpPr/>
          <p:nvPr/>
        </p:nvSpPr>
        <p:spPr>
          <a:xfrm>
            <a:off x="443297" y="1314929"/>
            <a:ext cx="8468517" cy="3046988"/>
          </a:xfrm>
          <a:prstGeom prst="rect">
            <a:avLst/>
          </a:prstGeom>
        </p:spPr>
        <p:txBody>
          <a:bodyPr wrap="square">
            <a:spAutoFit/>
          </a:bodyPr>
          <a:lstStyle/>
          <a:p>
            <a:r>
              <a:rPr lang="en-US" sz="2400" dirty="0">
                <a:solidFill>
                  <a:srgbClr val="5B5945"/>
                </a:solidFill>
              </a:rPr>
              <a:t>Provide the corresponding hospital-specific community benefit activities addressing those needs.</a:t>
            </a:r>
          </a:p>
          <a:p>
            <a:endParaRPr lang="en-US" sz="2400" dirty="0">
              <a:solidFill>
                <a:srgbClr val="5B5945"/>
              </a:solidFill>
            </a:endParaRPr>
          </a:p>
          <a:p>
            <a:r>
              <a:rPr lang="en-US" sz="2400" dirty="0">
                <a:solidFill>
                  <a:srgbClr val="5B5945"/>
                </a:solidFill>
              </a:rPr>
              <a:t>Example1</a:t>
            </a:r>
          </a:p>
          <a:p>
            <a:endParaRPr lang="en-US" sz="2400" dirty="0">
              <a:solidFill>
                <a:srgbClr val="5B5945"/>
              </a:solidFill>
            </a:endParaRPr>
          </a:p>
          <a:p>
            <a:r>
              <a:rPr lang="en-US" sz="2400" dirty="0">
                <a:solidFill>
                  <a:srgbClr val="5B5945"/>
                </a:solidFill>
              </a:rPr>
              <a:t>Example 2</a:t>
            </a:r>
          </a:p>
          <a:p>
            <a:endParaRPr lang="en-US" sz="2400" dirty="0">
              <a:solidFill>
                <a:srgbClr val="5B5945"/>
              </a:solidFill>
            </a:endParaRPr>
          </a:p>
          <a:p>
            <a:r>
              <a:rPr lang="en-US" sz="2400" dirty="0">
                <a:solidFill>
                  <a:srgbClr val="5B5945"/>
                </a:solidFill>
              </a:rPr>
              <a:t>Example 3</a:t>
            </a:r>
          </a:p>
        </p:txBody>
      </p:sp>
    </p:spTree>
    <p:extLst>
      <p:ext uri="{BB962C8B-B14F-4D97-AF65-F5344CB8AC3E}">
        <p14:creationId xmlns:p14="http://schemas.microsoft.com/office/powerpoint/2010/main" val="1921301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p:txBody>
          <a:bodyPr>
            <a:normAutofit fontScale="90000"/>
          </a:bodyPr>
          <a:lstStyle/>
          <a:p>
            <a:r>
              <a:rPr lang="en-US" dirty="0">
                <a:solidFill>
                  <a:srgbClr val="E31837"/>
                </a:solidFill>
              </a:rPr>
              <a:t>What is “Community Benefit”?</a:t>
            </a:r>
          </a:p>
        </p:txBody>
      </p:sp>
      <p:sp>
        <p:nvSpPr>
          <p:cNvPr id="3" name="Content Placeholder 2">
            <a:extLst>
              <a:ext uri="{FF2B5EF4-FFF2-40B4-BE49-F238E27FC236}">
                <a16:creationId xmlns:a16="http://schemas.microsoft.com/office/drawing/2014/main" id="{3B83EDB1-7547-4787-99D3-315E3FF0658B}"/>
              </a:ext>
            </a:extLst>
          </p:cNvPr>
          <p:cNvSpPr>
            <a:spLocks noGrp="1"/>
          </p:cNvSpPr>
          <p:nvPr>
            <p:ph idx="1"/>
          </p:nvPr>
        </p:nvSpPr>
        <p:spPr>
          <a:xfrm>
            <a:off x="510539" y="1449242"/>
            <a:ext cx="8223885" cy="3527515"/>
          </a:xfrm>
        </p:spPr>
        <p:txBody>
          <a:bodyPr>
            <a:noAutofit/>
          </a:bodyPr>
          <a:lstStyle/>
          <a:p>
            <a:pPr marL="0" indent="0">
              <a:buNone/>
            </a:pPr>
            <a:r>
              <a:rPr lang="en-US" sz="2400" b="1" dirty="0">
                <a:solidFill>
                  <a:srgbClr val="5B5945"/>
                </a:solidFill>
              </a:rPr>
              <a:t>Community Benefit </a:t>
            </a:r>
            <a:r>
              <a:rPr lang="en-US" sz="2400" dirty="0">
                <a:solidFill>
                  <a:srgbClr val="5B5945"/>
                </a:solidFill>
              </a:rPr>
              <a:t>is the legal term that refers to the broad spectrum of charitable activities and investments that non-profit hospitals undertake to improve health in the communities they serve.  </a:t>
            </a:r>
          </a:p>
          <a:p>
            <a:pPr marL="0" indent="0">
              <a:buNone/>
            </a:pPr>
            <a:endParaRPr lang="en-US" sz="2400" dirty="0">
              <a:solidFill>
                <a:srgbClr val="5B5945"/>
              </a:solidFill>
            </a:endParaRPr>
          </a:p>
          <a:p>
            <a:pPr marL="0" indent="0">
              <a:buNone/>
            </a:pPr>
            <a:r>
              <a:rPr lang="en-US" sz="2400" dirty="0">
                <a:solidFill>
                  <a:srgbClr val="5B5945"/>
                </a:solidFill>
              </a:rPr>
              <a:t>As part of their community benefit strategy, these charitable programs, initiatives and resources are in direct alignment with their organizational mission to provide high quality healthcare and advance the health and well-being of their community. </a:t>
            </a:r>
          </a:p>
        </p:txBody>
      </p:sp>
      <p:sp>
        <p:nvSpPr>
          <p:cNvPr id="4" name="Rectangle 3">
            <a:extLst>
              <a:ext uri="{FF2B5EF4-FFF2-40B4-BE49-F238E27FC236}">
                <a16:creationId xmlns:a16="http://schemas.microsoft.com/office/drawing/2014/main" id="{2B3A9D46-49C3-4DFE-B63B-C46B164F99E5}"/>
              </a:ext>
            </a:extLst>
          </p:cNvPr>
          <p:cNvSpPr/>
          <p:nvPr/>
        </p:nvSpPr>
        <p:spPr>
          <a:xfrm>
            <a:off x="1305274" y="4976757"/>
            <a:ext cx="7957184" cy="830997"/>
          </a:xfrm>
          <a:prstGeom prst="rect">
            <a:avLst/>
          </a:prstGeom>
        </p:spPr>
        <p:txBody>
          <a:bodyPr wrap="square">
            <a:spAutoFit/>
          </a:bodyPr>
          <a:lstStyle/>
          <a:p>
            <a:r>
              <a:rPr lang="en-US" sz="2400" b="1" i="1" dirty="0">
                <a:solidFill>
                  <a:srgbClr val="E31837"/>
                </a:solidFill>
              </a:rPr>
              <a:t>The charitable activities hospitals engage in are based on community health needs identified in their communities.</a:t>
            </a:r>
          </a:p>
        </p:txBody>
      </p:sp>
    </p:spTree>
    <p:extLst>
      <p:ext uri="{BB962C8B-B14F-4D97-AF65-F5344CB8AC3E}">
        <p14:creationId xmlns:p14="http://schemas.microsoft.com/office/powerpoint/2010/main" val="1988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a:xfrm>
            <a:off x="777240" y="360173"/>
            <a:ext cx="8214360" cy="614172"/>
          </a:xfrm>
        </p:spPr>
        <p:txBody>
          <a:bodyPr>
            <a:noAutofit/>
          </a:bodyPr>
          <a:lstStyle/>
          <a:p>
            <a:r>
              <a:rPr lang="en-US" sz="3600" dirty="0">
                <a:solidFill>
                  <a:srgbClr val="E31837"/>
                </a:solidFill>
              </a:rPr>
              <a:t>Among Hospital Community Investments</a:t>
            </a:r>
          </a:p>
        </p:txBody>
      </p:sp>
      <p:pic>
        <p:nvPicPr>
          <p:cNvPr id="6" name="Picture 5">
            <a:extLst>
              <a:ext uri="{FF2B5EF4-FFF2-40B4-BE49-F238E27FC236}">
                <a16:creationId xmlns:a16="http://schemas.microsoft.com/office/drawing/2014/main" id="{B38F3660-834B-4C13-BCBA-CFD4F8CAA7DD}"/>
              </a:ext>
            </a:extLst>
          </p:cNvPr>
          <p:cNvPicPr>
            <a:picLocks noChangeAspect="1"/>
          </p:cNvPicPr>
          <p:nvPr/>
        </p:nvPicPr>
        <p:blipFill>
          <a:blip r:embed="rId3"/>
          <a:stretch>
            <a:fillRect/>
          </a:stretch>
        </p:blipFill>
        <p:spPr>
          <a:xfrm>
            <a:off x="335214" y="1256298"/>
            <a:ext cx="2422692" cy="1917486"/>
          </a:xfrm>
          <a:prstGeom prst="rect">
            <a:avLst/>
          </a:prstGeom>
        </p:spPr>
      </p:pic>
      <p:pic>
        <p:nvPicPr>
          <p:cNvPr id="13" name="Picture 12" descr="A picture containing clipart&#10;&#10;Description automatically generated">
            <a:extLst>
              <a:ext uri="{FF2B5EF4-FFF2-40B4-BE49-F238E27FC236}">
                <a16:creationId xmlns:a16="http://schemas.microsoft.com/office/drawing/2014/main" id="{BD6BF1CC-E876-4EE0-9E81-02487E9BE2CF}"/>
              </a:ext>
            </a:extLst>
          </p:cNvPr>
          <p:cNvPicPr>
            <a:picLocks noChangeAspect="1"/>
          </p:cNvPicPr>
          <p:nvPr/>
        </p:nvPicPr>
        <p:blipFill>
          <a:blip r:embed="rId4"/>
          <a:stretch>
            <a:fillRect/>
          </a:stretch>
        </p:blipFill>
        <p:spPr>
          <a:xfrm>
            <a:off x="6005699" y="1256298"/>
            <a:ext cx="2803087" cy="1911684"/>
          </a:xfrm>
          <a:prstGeom prst="rect">
            <a:avLst/>
          </a:prstGeom>
        </p:spPr>
      </p:pic>
      <p:pic>
        <p:nvPicPr>
          <p:cNvPr id="15" name="Picture 14" descr="A close up of a sign&#10;&#10;Description automatically generated">
            <a:extLst>
              <a:ext uri="{FF2B5EF4-FFF2-40B4-BE49-F238E27FC236}">
                <a16:creationId xmlns:a16="http://schemas.microsoft.com/office/drawing/2014/main" id="{075D23FE-B256-42FA-BB39-CA2C866A2491}"/>
              </a:ext>
            </a:extLst>
          </p:cNvPr>
          <p:cNvPicPr>
            <a:picLocks noChangeAspect="1"/>
          </p:cNvPicPr>
          <p:nvPr/>
        </p:nvPicPr>
        <p:blipFill rotWithShape="1">
          <a:blip r:embed="rId5"/>
          <a:srcRect l="6584" t="14559" b="7699"/>
          <a:stretch/>
        </p:blipFill>
        <p:spPr>
          <a:xfrm>
            <a:off x="6005699" y="4439264"/>
            <a:ext cx="2882900" cy="1372375"/>
          </a:xfrm>
          <a:prstGeom prst="rect">
            <a:avLst/>
          </a:prstGeom>
        </p:spPr>
      </p:pic>
      <p:pic>
        <p:nvPicPr>
          <p:cNvPr id="17" name="Picture 16">
            <a:extLst>
              <a:ext uri="{FF2B5EF4-FFF2-40B4-BE49-F238E27FC236}">
                <a16:creationId xmlns:a16="http://schemas.microsoft.com/office/drawing/2014/main" id="{046FFE64-C694-433B-92C7-02DD778EE596}"/>
              </a:ext>
            </a:extLst>
          </p:cNvPr>
          <p:cNvPicPr>
            <a:picLocks noChangeAspect="1"/>
          </p:cNvPicPr>
          <p:nvPr/>
        </p:nvPicPr>
        <p:blipFill rotWithShape="1">
          <a:blip r:embed="rId6"/>
          <a:srcRect l="12440" r="13540" b="3486"/>
          <a:stretch/>
        </p:blipFill>
        <p:spPr>
          <a:xfrm>
            <a:off x="479593" y="3892393"/>
            <a:ext cx="2133935" cy="2071491"/>
          </a:xfrm>
          <a:prstGeom prst="rect">
            <a:avLst/>
          </a:prstGeom>
        </p:spPr>
      </p:pic>
      <p:pic>
        <p:nvPicPr>
          <p:cNvPr id="19" name="Picture 18">
            <a:extLst>
              <a:ext uri="{FF2B5EF4-FFF2-40B4-BE49-F238E27FC236}">
                <a16:creationId xmlns:a16="http://schemas.microsoft.com/office/drawing/2014/main" id="{92503984-4821-4B9E-9A68-51ED4CB8A803}"/>
              </a:ext>
            </a:extLst>
          </p:cNvPr>
          <p:cNvPicPr>
            <a:picLocks noChangeAspect="1"/>
          </p:cNvPicPr>
          <p:nvPr/>
        </p:nvPicPr>
        <p:blipFill rotWithShape="1">
          <a:blip r:embed="rId7"/>
          <a:srcRect l="10280" t="9884" r="10280"/>
          <a:stretch/>
        </p:blipFill>
        <p:spPr>
          <a:xfrm>
            <a:off x="3029785" y="2367773"/>
            <a:ext cx="2592805" cy="2071491"/>
          </a:xfrm>
          <a:prstGeom prst="rect">
            <a:avLst/>
          </a:prstGeom>
        </p:spPr>
      </p:pic>
      <p:sp>
        <p:nvSpPr>
          <p:cNvPr id="20" name="TextBox 19">
            <a:extLst>
              <a:ext uri="{FF2B5EF4-FFF2-40B4-BE49-F238E27FC236}">
                <a16:creationId xmlns:a16="http://schemas.microsoft.com/office/drawing/2014/main" id="{C8BC849F-6CDF-41BD-B92E-E4AD7EC86C9E}"/>
              </a:ext>
            </a:extLst>
          </p:cNvPr>
          <p:cNvSpPr txBox="1"/>
          <p:nvPr/>
        </p:nvSpPr>
        <p:spPr>
          <a:xfrm>
            <a:off x="479593" y="3173784"/>
            <a:ext cx="2278313" cy="369332"/>
          </a:xfrm>
          <a:prstGeom prst="rect">
            <a:avLst/>
          </a:prstGeom>
          <a:noFill/>
        </p:spPr>
        <p:txBody>
          <a:bodyPr wrap="square" rtlCol="0">
            <a:spAutoFit/>
          </a:bodyPr>
          <a:lstStyle/>
          <a:p>
            <a:pPr algn="ctr"/>
            <a:r>
              <a:rPr lang="en-US" i="1" dirty="0">
                <a:solidFill>
                  <a:srgbClr val="5B5945"/>
                </a:solidFill>
              </a:rPr>
              <a:t>Charitable Care</a:t>
            </a:r>
          </a:p>
        </p:txBody>
      </p:sp>
      <p:sp>
        <p:nvSpPr>
          <p:cNvPr id="21" name="TextBox 20">
            <a:extLst>
              <a:ext uri="{FF2B5EF4-FFF2-40B4-BE49-F238E27FC236}">
                <a16:creationId xmlns:a16="http://schemas.microsoft.com/office/drawing/2014/main" id="{CC262BC4-100B-4C41-8C52-3CC6AB9C3A5A}"/>
              </a:ext>
            </a:extLst>
          </p:cNvPr>
          <p:cNvSpPr txBox="1"/>
          <p:nvPr/>
        </p:nvSpPr>
        <p:spPr>
          <a:xfrm>
            <a:off x="234282" y="6084561"/>
            <a:ext cx="2624555" cy="646331"/>
          </a:xfrm>
          <a:prstGeom prst="rect">
            <a:avLst/>
          </a:prstGeom>
          <a:noFill/>
        </p:spPr>
        <p:txBody>
          <a:bodyPr wrap="square" rtlCol="0">
            <a:spAutoFit/>
          </a:bodyPr>
          <a:lstStyle/>
          <a:p>
            <a:pPr algn="ctr"/>
            <a:r>
              <a:rPr lang="en-US" i="1" dirty="0">
                <a:solidFill>
                  <a:srgbClr val="5B5945"/>
                </a:solidFill>
              </a:rPr>
              <a:t>Financial Support of Public Health Programs</a:t>
            </a:r>
          </a:p>
        </p:txBody>
      </p:sp>
      <p:sp>
        <p:nvSpPr>
          <p:cNvPr id="22" name="TextBox 21">
            <a:extLst>
              <a:ext uri="{FF2B5EF4-FFF2-40B4-BE49-F238E27FC236}">
                <a16:creationId xmlns:a16="http://schemas.microsoft.com/office/drawing/2014/main" id="{3CB57814-2C27-41DC-B16D-79F99378232F}"/>
              </a:ext>
            </a:extLst>
          </p:cNvPr>
          <p:cNvSpPr txBox="1"/>
          <p:nvPr/>
        </p:nvSpPr>
        <p:spPr>
          <a:xfrm>
            <a:off x="6094964" y="3306481"/>
            <a:ext cx="2624555" cy="646331"/>
          </a:xfrm>
          <a:prstGeom prst="rect">
            <a:avLst/>
          </a:prstGeom>
          <a:noFill/>
        </p:spPr>
        <p:txBody>
          <a:bodyPr wrap="square" rtlCol="0">
            <a:spAutoFit/>
          </a:bodyPr>
          <a:lstStyle/>
          <a:p>
            <a:pPr algn="ctr"/>
            <a:r>
              <a:rPr lang="en-US" i="1" dirty="0">
                <a:solidFill>
                  <a:srgbClr val="5B5945"/>
                </a:solidFill>
              </a:rPr>
              <a:t>Community and Coalition Building</a:t>
            </a:r>
          </a:p>
        </p:txBody>
      </p:sp>
      <p:sp>
        <p:nvSpPr>
          <p:cNvPr id="23" name="TextBox 22">
            <a:extLst>
              <a:ext uri="{FF2B5EF4-FFF2-40B4-BE49-F238E27FC236}">
                <a16:creationId xmlns:a16="http://schemas.microsoft.com/office/drawing/2014/main" id="{D532B955-DD20-4C9F-B2A0-0F46CAAAC35B}"/>
              </a:ext>
            </a:extLst>
          </p:cNvPr>
          <p:cNvSpPr txBox="1"/>
          <p:nvPr/>
        </p:nvSpPr>
        <p:spPr>
          <a:xfrm>
            <a:off x="6134871" y="5811639"/>
            <a:ext cx="2624555" cy="923330"/>
          </a:xfrm>
          <a:prstGeom prst="rect">
            <a:avLst/>
          </a:prstGeom>
          <a:noFill/>
        </p:spPr>
        <p:txBody>
          <a:bodyPr wrap="square" rtlCol="0">
            <a:spAutoFit/>
          </a:bodyPr>
          <a:lstStyle/>
          <a:p>
            <a:pPr algn="ctr"/>
            <a:r>
              <a:rPr lang="en-US" i="1" dirty="0">
                <a:solidFill>
                  <a:srgbClr val="5B5945"/>
                </a:solidFill>
              </a:rPr>
              <a:t>Donations of funds, property or other resources</a:t>
            </a:r>
          </a:p>
        </p:txBody>
      </p:sp>
      <p:sp>
        <p:nvSpPr>
          <p:cNvPr id="24" name="TextBox 23">
            <a:extLst>
              <a:ext uri="{FF2B5EF4-FFF2-40B4-BE49-F238E27FC236}">
                <a16:creationId xmlns:a16="http://schemas.microsoft.com/office/drawing/2014/main" id="{64945F40-BA45-4A6A-B990-47FBFE57591D}"/>
              </a:ext>
            </a:extLst>
          </p:cNvPr>
          <p:cNvSpPr txBox="1"/>
          <p:nvPr/>
        </p:nvSpPr>
        <p:spPr>
          <a:xfrm>
            <a:off x="3013909" y="4604972"/>
            <a:ext cx="2624555" cy="646331"/>
          </a:xfrm>
          <a:prstGeom prst="rect">
            <a:avLst/>
          </a:prstGeom>
          <a:noFill/>
        </p:spPr>
        <p:txBody>
          <a:bodyPr wrap="square" rtlCol="0">
            <a:spAutoFit/>
          </a:bodyPr>
          <a:lstStyle/>
          <a:p>
            <a:pPr algn="ctr"/>
            <a:r>
              <a:rPr lang="en-US" i="1" dirty="0">
                <a:solidFill>
                  <a:srgbClr val="5B5945"/>
                </a:solidFill>
              </a:rPr>
              <a:t>Health Promotion </a:t>
            </a:r>
          </a:p>
          <a:p>
            <a:pPr algn="ctr"/>
            <a:r>
              <a:rPr lang="en-US" i="1" dirty="0">
                <a:solidFill>
                  <a:srgbClr val="5B5945"/>
                </a:solidFill>
              </a:rPr>
              <a:t>and Education</a:t>
            </a:r>
          </a:p>
        </p:txBody>
      </p:sp>
      <p:sp>
        <p:nvSpPr>
          <p:cNvPr id="3" name="TextBox 2">
            <a:extLst>
              <a:ext uri="{FF2B5EF4-FFF2-40B4-BE49-F238E27FC236}">
                <a16:creationId xmlns:a16="http://schemas.microsoft.com/office/drawing/2014/main" id="{02A670B0-2192-409A-9204-16B8A70253A7}"/>
              </a:ext>
            </a:extLst>
          </p:cNvPr>
          <p:cNvSpPr txBox="1"/>
          <p:nvPr/>
        </p:nvSpPr>
        <p:spPr>
          <a:xfrm>
            <a:off x="1280160" y="974345"/>
            <a:ext cx="7189470" cy="369332"/>
          </a:xfrm>
          <a:prstGeom prst="rect">
            <a:avLst/>
          </a:prstGeom>
          <a:noFill/>
        </p:spPr>
        <p:txBody>
          <a:bodyPr wrap="square" rtlCol="0">
            <a:spAutoFit/>
          </a:bodyPr>
          <a:lstStyle/>
          <a:p>
            <a:pPr algn="r"/>
            <a:r>
              <a:rPr lang="en-US" i="1" dirty="0">
                <a:solidFill>
                  <a:srgbClr val="5B5945"/>
                </a:solidFill>
              </a:rPr>
              <a:t>Investing in the health and wellbeing of our communities</a:t>
            </a:r>
          </a:p>
        </p:txBody>
      </p:sp>
    </p:spTree>
    <p:extLst>
      <p:ext uri="{BB962C8B-B14F-4D97-AF65-F5344CB8AC3E}">
        <p14:creationId xmlns:p14="http://schemas.microsoft.com/office/powerpoint/2010/main" val="12720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a:xfrm>
            <a:off x="777239" y="360173"/>
            <a:ext cx="8366761" cy="614172"/>
          </a:xfrm>
        </p:spPr>
        <p:txBody>
          <a:bodyPr>
            <a:noAutofit/>
          </a:bodyPr>
          <a:lstStyle/>
          <a:p>
            <a:r>
              <a:rPr lang="en-US" sz="3300" dirty="0">
                <a:solidFill>
                  <a:srgbClr val="E31837"/>
                </a:solidFill>
              </a:rPr>
              <a:t>Community Health Improvement Professionals</a:t>
            </a:r>
          </a:p>
        </p:txBody>
      </p:sp>
      <p:sp>
        <p:nvSpPr>
          <p:cNvPr id="4" name="Rectangle 3">
            <a:extLst>
              <a:ext uri="{FF2B5EF4-FFF2-40B4-BE49-F238E27FC236}">
                <a16:creationId xmlns:a16="http://schemas.microsoft.com/office/drawing/2014/main" id="{BDA27D08-CA40-493B-AF13-50965DD30D4F}"/>
              </a:ext>
            </a:extLst>
          </p:cNvPr>
          <p:cNvSpPr/>
          <p:nvPr/>
        </p:nvSpPr>
        <p:spPr>
          <a:xfrm>
            <a:off x="154546" y="1151208"/>
            <a:ext cx="8847785" cy="1323439"/>
          </a:xfrm>
          <a:prstGeom prst="rect">
            <a:avLst/>
          </a:prstGeom>
        </p:spPr>
        <p:txBody>
          <a:bodyPr wrap="square">
            <a:spAutoFit/>
          </a:bodyPr>
          <a:lstStyle/>
          <a:p>
            <a:pPr algn="ctr"/>
            <a:r>
              <a:rPr lang="en-US" sz="2000" dirty="0">
                <a:solidFill>
                  <a:srgbClr val="5B5945"/>
                </a:solidFill>
              </a:rPr>
              <a:t>Those individuals and teams responsible for community benefit planning and reporting specialize in community health improvement. They play a key role in advancing the mission of their organizations to improve the health and well-being of the communities they serve by:</a:t>
            </a:r>
          </a:p>
        </p:txBody>
      </p:sp>
      <p:sp>
        <p:nvSpPr>
          <p:cNvPr id="5" name="TextBox 4">
            <a:extLst>
              <a:ext uri="{FF2B5EF4-FFF2-40B4-BE49-F238E27FC236}">
                <a16:creationId xmlns:a16="http://schemas.microsoft.com/office/drawing/2014/main" id="{692FD67B-C4B2-4D0C-9D82-DC7987DD9B63}"/>
              </a:ext>
            </a:extLst>
          </p:cNvPr>
          <p:cNvSpPr txBox="1"/>
          <p:nvPr/>
        </p:nvSpPr>
        <p:spPr>
          <a:xfrm>
            <a:off x="154546" y="2651510"/>
            <a:ext cx="4198513" cy="397031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5B5945"/>
                </a:solidFill>
              </a:rPr>
              <a:t>Collaborating with internal and external  partners to conduct community health  needs assessments and create community health improvement plans.</a:t>
            </a:r>
          </a:p>
          <a:p>
            <a:pPr marL="285750" indent="-285750">
              <a:buFont typeface="Arial" panose="020B0604020202020204" pitchFamily="34" charset="0"/>
              <a:buChar char="•"/>
            </a:pPr>
            <a:r>
              <a:rPr lang="en-US" dirty="0">
                <a:solidFill>
                  <a:srgbClr val="5B5945"/>
                </a:solidFill>
              </a:rPr>
              <a:t>Ensuring these plans build partnerships,  leverage community assets and promote effective solutions.</a:t>
            </a:r>
          </a:p>
          <a:p>
            <a:pPr marL="285750" indent="-285750">
              <a:buFont typeface="Arial" panose="020B0604020202020204" pitchFamily="34" charset="0"/>
              <a:buChar char="•"/>
            </a:pPr>
            <a:r>
              <a:rPr lang="en-US" dirty="0">
                <a:solidFill>
                  <a:srgbClr val="5B5945"/>
                </a:solidFill>
              </a:rPr>
              <a:t>Leading the development and execution of community health </a:t>
            </a:r>
            <a:r>
              <a:rPr lang="en-US">
                <a:solidFill>
                  <a:srgbClr val="5B5945"/>
                </a:solidFill>
              </a:rPr>
              <a:t>improvement initiatives </a:t>
            </a:r>
            <a:r>
              <a:rPr lang="en-US" dirty="0">
                <a:solidFill>
                  <a:srgbClr val="5B5945"/>
                </a:solidFill>
              </a:rPr>
              <a:t>as part of the implementation plan.</a:t>
            </a:r>
          </a:p>
          <a:p>
            <a:pPr marL="285750" indent="-285750">
              <a:buFont typeface="Arial" panose="020B0604020202020204" pitchFamily="34" charset="0"/>
              <a:buChar char="•"/>
            </a:pPr>
            <a:r>
              <a:rPr lang="en-US" dirty="0">
                <a:solidFill>
                  <a:srgbClr val="5B5945"/>
                </a:solidFill>
              </a:rPr>
              <a:t>Measuring their organization’s charitable activity and resulting impact on  community health.</a:t>
            </a:r>
          </a:p>
        </p:txBody>
      </p:sp>
      <p:sp>
        <p:nvSpPr>
          <p:cNvPr id="6" name="TextBox 5">
            <a:extLst>
              <a:ext uri="{FF2B5EF4-FFF2-40B4-BE49-F238E27FC236}">
                <a16:creationId xmlns:a16="http://schemas.microsoft.com/office/drawing/2014/main" id="{9162EA91-CFF0-432C-8AD8-F42011A89D9C}"/>
              </a:ext>
            </a:extLst>
          </p:cNvPr>
          <p:cNvSpPr txBox="1"/>
          <p:nvPr/>
        </p:nvSpPr>
        <p:spPr>
          <a:xfrm>
            <a:off x="4790943" y="2651510"/>
            <a:ext cx="4095480" cy="3416320"/>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5B5945"/>
                </a:solidFill>
              </a:rPr>
              <a:t>Strengthening relationships with  internal and external partners critical to advancing community and population health improvement efforts.</a:t>
            </a:r>
          </a:p>
          <a:p>
            <a:pPr marL="285750" indent="-285750">
              <a:buFont typeface="Arial" panose="020B0604020202020204" pitchFamily="34" charset="0"/>
              <a:buChar char="•"/>
            </a:pPr>
            <a:r>
              <a:rPr lang="en-US" dirty="0">
                <a:solidFill>
                  <a:srgbClr val="5B5945"/>
                </a:solidFill>
              </a:rPr>
              <a:t>Demonstrating the value of the  community investments and charitable  activities of their organization.</a:t>
            </a:r>
          </a:p>
          <a:p>
            <a:pPr marL="285750" indent="-285750">
              <a:buFont typeface="Arial" panose="020B0604020202020204" pitchFamily="34" charset="0"/>
              <a:buChar char="•"/>
            </a:pPr>
            <a:r>
              <a:rPr lang="en-US" dirty="0">
                <a:solidFill>
                  <a:srgbClr val="5B5945"/>
                </a:solidFill>
              </a:rPr>
              <a:t>Ensuring that the tax-exempt status of their non-profit hospital is maintained through the activities of their Community Benefit program.</a:t>
            </a:r>
          </a:p>
        </p:txBody>
      </p:sp>
    </p:spTree>
    <p:extLst>
      <p:ext uri="{BB962C8B-B14F-4D97-AF65-F5344CB8AC3E}">
        <p14:creationId xmlns:p14="http://schemas.microsoft.com/office/powerpoint/2010/main" val="646232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p:txBody>
          <a:bodyPr>
            <a:normAutofit fontScale="90000"/>
          </a:bodyPr>
          <a:lstStyle/>
          <a:p>
            <a:r>
              <a:rPr lang="en-US" dirty="0">
                <a:solidFill>
                  <a:srgbClr val="E31837"/>
                </a:solidFill>
              </a:rPr>
              <a:t>The Community Benefit Process</a:t>
            </a:r>
          </a:p>
        </p:txBody>
      </p:sp>
      <p:graphicFrame>
        <p:nvGraphicFramePr>
          <p:cNvPr id="4" name="Diagram 3">
            <a:extLst>
              <a:ext uri="{FF2B5EF4-FFF2-40B4-BE49-F238E27FC236}">
                <a16:creationId xmlns:a16="http://schemas.microsoft.com/office/drawing/2014/main" id="{3F7B8CE1-AE65-4064-8864-4EB346AC15F7}"/>
              </a:ext>
            </a:extLst>
          </p:cNvPr>
          <p:cNvGraphicFramePr/>
          <p:nvPr>
            <p:extLst>
              <p:ext uri="{D42A27DB-BD31-4B8C-83A1-F6EECF244321}">
                <p14:modId xmlns:p14="http://schemas.microsoft.com/office/powerpoint/2010/main" val="2314111985"/>
              </p:ext>
            </p:extLst>
          </p:nvPr>
        </p:nvGraphicFramePr>
        <p:xfrm>
          <a:off x="0" y="1409700"/>
          <a:ext cx="6010275" cy="4745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212D378B-205C-4554-B1D1-5D959A34A028}"/>
              </a:ext>
            </a:extLst>
          </p:cNvPr>
          <p:cNvSpPr txBox="1"/>
          <p:nvPr/>
        </p:nvSpPr>
        <p:spPr>
          <a:xfrm>
            <a:off x="6275890" y="2791023"/>
            <a:ext cx="2601457" cy="1569660"/>
          </a:xfrm>
          <a:prstGeom prst="rect">
            <a:avLst/>
          </a:prstGeom>
          <a:noFill/>
        </p:spPr>
        <p:txBody>
          <a:bodyPr wrap="square" rtlCol="0">
            <a:spAutoFit/>
          </a:bodyPr>
          <a:lstStyle/>
          <a:p>
            <a:pPr algn="ctr"/>
            <a:r>
              <a:rPr lang="en-US" sz="2400" dirty="0">
                <a:solidFill>
                  <a:srgbClr val="5B5945"/>
                </a:solidFill>
              </a:rPr>
              <a:t>Assess community health needs data to improve health outcomes</a:t>
            </a:r>
          </a:p>
        </p:txBody>
      </p:sp>
      <p:grpSp>
        <p:nvGrpSpPr>
          <p:cNvPr id="8" name="Group 7">
            <a:extLst>
              <a:ext uri="{FF2B5EF4-FFF2-40B4-BE49-F238E27FC236}">
                <a16:creationId xmlns:a16="http://schemas.microsoft.com/office/drawing/2014/main" id="{2054CC70-CC60-4935-998D-63A95B0E5B17}"/>
              </a:ext>
            </a:extLst>
          </p:cNvPr>
          <p:cNvGrpSpPr/>
          <p:nvPr/>
        </p:nvGrpSpPr>
        <p:grpSpPr>
          <a:xfrm>
            <a:off x="6475570" y="1317158"/>
            <a:ext cx="2202096" cy="1131051"/>
            <a:chOff x="2247983" y="721"/>
            <a:chExt cx="1514307" cy="757153"/>
          </a:xfrm>
          <a:solidFill>
            <a:srgbClr val="5B5945"/>
          </a:solidFill>
        </p:grpSpPr>
        <p:sp>
          <p:nvSpPr>
            <p:cNvPr id="9" name="Rectangle: Rounded Corners 8">
              <a:extLst>
                <a:ext uri="{FF2B5EF4-FFF2-40B4-BE49-F238E27FC236}">
                  <a16:creationId xmlns:a16="http://schemas.microsoft.com/office/drawing/2014/main" id="{A2FA01E9-2B58-4AC5-A8C4-7657F1FB457F}"/>
                </a:ext>
              </a:extLst>
            </p:cNvPr>
            <p:cNvSpPr/>
            <p:nvPr/>
          </p:nvSpPr>
          <p:spPr>
            <a:xfrm>
              <a:off x="2247983" y="721"/>
              <a:ext cx="1514307" cy="757153"/>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6DBFFC06-6930-4F86-94F1-CDB3828F1390}"/>
                </a:ext>
              </a:extLst>
            </p:cNvPr>
            <p:cNvSpPr txBox="1"/>
            <p:nvPr/>
          </p:nvSpPr>
          <p:spPr>
            <a:xfrm>
              <a:off x="2284944" y="37682"/>
              <a:ext cx="1440385" cy="68323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4000" b="1" kern="1200" dirty="0"/>
                <a:t>Assess</a:t>
              </a:r>
            </a:p>
          </p:txBody>
        </p:sp>
      </p:grpSp>
    </p:spTree>
    <p:extLst>
      <p:ext uri="{BB962C8B-B14F-4D97-AF65-F5344CB8AC3E}">
        <p14:creationId xmlns:p14="http://schemas.microsoft.com/office/powerpoint/2010/main" val="3433715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p:txBody>
          <a:bodyPr>
            <a:normAutofit fontScale="90000"/>
          </a:bodyPr>
          <a:lstStyle/>
          <a:p>
            <a:r>
              <a:rPr lang="en-US" dirty="0">
                <a:solidFill>
                  <a:srgbClr val="E31837"/>
                </a:solidFill>
              </a:rPr>
              <a:t>The Community Benefit Process</a:t>
            </a:r>
          </a:p>
        </p:txBody>
      </p:sp>
      <p:graphicFrame>
        <p:nvGraphicFramePr>
          <p:cNvPr id="4" name="Diagram 3">
            <a:extLst>
              <a:ext uri="{FF2B5EF4-FFF2-40B4-BE49-F238E27FC236}">
                <a16:creationId xmlns:a16="http://schemas.microsoft.com/office/drawing/2014/main" id="{3F7B8CE1-AE65-4064-8864-4EB346AC15F7}"/>
              </a:ext>
            </a:extLst>
          </p:cNvPr>
          <p:cNvGraphicFramePr/>
          <p:nvPr/>
        </p:nvGraphicFramePr>
        <p:xfrm>
          <a:off x="0" y="1409700"/>
          <a:ext cx="6010275" cy="4745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212D378B-205C-4554-B1D1-5D959A34A028}"/>
              </a:ext>
            </a:extLst>
          </p:cNvPr>
          <p:cNvSpPr txBox="1"/>
          <p:nvPr/>
        </p:nvSpPr>
        <p:spPr>
          <a:xfrm>
            <a:off x="6275890" y="2791023"/>
            <a:ext cx="2601457" cy="2308324"/>
          </a:xfrm>
          <a:prstGeom prst="rect">
            <a:avLst/>
          </a:prstGeom>
          <a:noFill/>
        </p:spPr>
        <p:txBody>
          <a:bodyPr wrap="square" rtlCol="0">
            <a:spAutoFit/>
          </a:bodyPr>
          <a:lstStyle/>
          <a:p>
            <a:pPr algn="ctr"/>
            <a:r>
              <a:rPr lang="en-US" sz="2400" dirty="0">
                <a:solidFill>
                  <a:srgbClr val="5B5945"/>
                </a:solidFill>
              </a:rPr>
              <a:t>Engage community members &amp; organizations to gather perspectives on health needs</a:t>
            </a:r>
          </a:p>
        </p:txBody>
      </p:sp>
      <p:grpSp>
        <p:nvGrpSpPr>
          <p:cNvPr id="13" name="Group 12">
            <a:extLst>
              <a:ext uri="{FF2B5EF4-FFF2-40B4-BE49-F238E27FC236}">
                <a16:creationId xmlns:a16="http://schemas.microsoft.com/office/drawing/2014/main" id="{49FAD4FB-AF06-48FC-A893-A38A3A433A55}"/>
              </a:ext>
            </a:extLst>
          </p:cNvPr>
          <p:cNvGrpSpPr/>
          <p:nvPr/>
        </p:nvGrpSpPr>
        <p:grpSpPr>
          <a:xfrm>
            <a:off x="6475570" y="1476375"/>
            <a:ext cx="2202096" cy="1131051"/>
            <a:chOff x="2247983" y="721"/>
            <a:chExt cx="1514307" cy="757153"/>
          </a:xfrm>
          <a:solidFill>
            <a:srgbClr val="5B5945"/>
          </a:solidFill>
        </p:grpSpPr>
        <p:sp>
          <p:nvSpPr>
            <p:cNvPr id="14" name="Rectangle: Rounded Corners 13">
              <a:extLst>
                <a:ext uri="{FF2B5EF4-FFF2-40B4-BE49-F238E27FC236}">
                  <a16:creationId xmlns:a16="http://schemas.microsoft.com/office/drawing/2014/main" id="{15CEDCC6-E128-4223-8142-1C0A89193A3B}"/>
                </a:ext>
              </a:extLst>
            </p:cNvPr>
            <p:cNvSpPr/>
            <p:nvPr/>
          </p:nvSpPr>
          <p:spPr>
            <a:xfrm>
              <a:off x="2247983" y="721"/>
              <a:ext cx="1514307" cy="757153"/>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tangle: Rounded Corners 4">
              <a:extLst>
                <a:ext uri="{FF2B5EF4-FFF2-40B4-BE49-F238E27FC236}">
                  <a16:creationId xmlns:a16="http://schemas.microsoft.com/office/drawing/2014/main" id="{B9BA0001-DB35-4C68-B335-91F080EE4E5C}"/>
                </a:ext>
              </a:extLst>
            </p:cNvPr>
            <p:cNvSpPr txBox="1"/>
            <p:nvPr/>
          </p:nvSpPr>
          <p:spPr>
            <a:xfrm>
              <a:off x="2284944" y="37682"/>
              <a:ext cx="1440385" cy="68323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4000" b="1" dirty="0"/>
                <a:t>Engage</a:t>
              </a:r>
              <a:endParaRPr lang="en-US" sz="4000" b="1" kern="1200" dirty="0"/>
            </a:p>
          </p:txBody>
        </p:sp>
      </p:grpSp>
    </p:spTree>
    <p:extLst>
      <p:ext uri="{BB962C8B-B14F-4D97-AF65-F5344CB8AC3E}">
        <p14:creationId xmlns:p14="http://schemas.microsoft.com/office/powerpoint/2010/main" val="229355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p:txBody>
          <a:bodyPr>
            <a:normAutofit fontScale="90000"/>
          </a:bodyPr>
          <a:lstStyle/>
          <a:p>
            <a:r>
              <a:rPr lang="en-US" dirty="0">
                <a:solidFill>
                  <a:srgbClr val="E31837"/>
                </a:solidFill>
              </a:rPr>
              <a:t>The Community Benefit Process</a:t>
            </a:r>
          </a:p>
        </p:txBody>
      </p:sp>
      <p:graphicFrame>
        <p:nvGraphicFramePr>
          <p:cNvPr id="4" name="Diagram 3">
            <a:extLst>
              <a:ext uri="{FF2B5EF4-FFF2-40B4-BE49-F238E27FC236}">
                <a16:creationId xmlns:a16="http://schemas.microsoft.com/office/drawing/2014/main" id="{3F7B8CE1-AE65-4064-8864-4EB346AC15F7}"/>
              </a:ext>
            </a:extLst>
          </p:cNvPr>
          <p:cNvGraphicFramePr/>
          <p:nvPr/>
        </p:nvGraphicFramePr>
        <p:xfrm>
          <a:off x="0" y="1409700"/>
          <a:ext cx="6010275" cy="4745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212D378B-205C-4554-B1D1-5D959A34A028}"/>
              </a:ext>
            </a:extLst>
          </p:cNvPr>
          <p:cNvSpPr txBox="1"/>
          <p:nvPr/>
        </p:nvSpPr>
        <p:spPr>
          <a:xfrm>
            <a:off x="6275890" y="2791023"/>
            <a:ext cx="2601457" cy="2308324"/>
          </a:xfrm>
          <a:prstGeom prst="rect">
            <a:avLst/>
          </a:prstGeom>
          <a:noFill/>
        </p:spPr>
        <p:txBody>
          <a:bodyPr wrap="square" rtlCol="0">
            <a:spAutoFit/>
          </a:bodyPr>
          <a:lstStyle/>
          <a:p>
            <a:pPr algn="ctr"/>
            <a:r>
              <a:rPr lang="en-US" sz="2400" dirty="0">
                <a:solidFill>
                  <a:srgbClr val="5B5945"/>
                </a:solidFill>
              </a:rPr>
              <a:t>Analyze public health input and data to identify significant community health needs</a:t>
            </a:r>
          </a:p>
        </p:txBody>
      </p:sp>
      <p:grpSp>
        <p:nvGrpSpPr>
          <p:cNvPr id="13" name="Group 12">
            <a:extLst>
              <a:ext uri="{FF2B5EF4-FFF2-40B4-BE49-F238E27FC236}">
                <a16:creationId xmlns:a16="http://schemas.microsoft.com/office/drawing/2014/main" id="{49FAD4FB-AF06-48FC-A893-A38A3A433A55}"/>
              </a:ext>
            </a:extLst>
          </p:cNvPr>
          <p:cNvGrpSpPr/>
          <p:nvPr/>
        </p:nvGrpSpPr>
        <p:grpSpPr>
          <a:xfrm>
            <a:off x="6441690" y="1476375"/>
            <a:ext cx="2269856" cy="1131051"/>
            <a:chOff x="2247983" y="721"/>
            <a:chExt cx="1514307" cy="757153"/>
          </a:xfrm>
          <a:solidFill>
            <a:srgbClr val="5B5945"/>
          </a:solidFill>
        </p:grpSpPr>
        <p:sp>
          <p:nvSpPr>
            <p:cNvPr id="14" name="Rectangle: Rounded Corners 13">
              <a:extLst>
                <a:ext uri="{FF2B5EF4-FFF2-40B4-BE49-F238E27FC236}">
                  <a16:creationId xmlns:a16="http://schemas.microsoft.com/office/drawing/2014/main" id="{15CEDCC6-E128-4223-8142-1C0A89193A3B}"/>
                </a:ext>
              </a:extLst>
            </p:cNvPr>
            <p:cNvSpPr/>
            <p:nvPr/>
          </p:nvSpPr>
          <p:spPr>
            <a:xfrm>
              <a:off x="2247983" y="721"/>
              <a:ext cx="1514307" cy="757153"/>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tangle: Rounded Corners 4">
              <a:extLst>
                <a:ext uri="{FF2B5EF4-FFF2-40B4-BE49-F238E27FC236}">
                  <a16:creationId xmlns:a16="http://schemas.microsoft.com/office/drawing/2014/main" id="{B9BA0001-DB35-4C68-B335-91F080EE4E5C}"/>
                </a:ext>
              </a:extLst>
            </p:cNvPr>
            <p:cNvSpPr txBox="1"/>
            <p:nvPr/>
          </p:nvSpPr>
          <p:spPr>
            <a:xfrm>
              <a:off x="2284944" y="37682"/>
              <a:ext cx="1440385" cy="68323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4000" b="1" kern="1200" dirty="0"/>
                <a:t>Prioritize</a:t>
              </a:r>
            </a:p>
          </p:txBody>
        </p:sp>
      </p:grpSp>
    </p:spTree>
    <p:extLst>
      <p:ext uri="{BB962C8B-B14F-4D97-AF65-F5344CB8AC3E}">
        <p14:creationId xmlns:p14="http://schemas.microsoft.com/office/powerpoint/2010/main" val="4241706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p:txBody>
          <a:bodyPr>
            <a:normAutofit fontScale="90000"/>
          </a:bodyPr>
          <a:lstStyle/>
          <a:p>
            <a:r>
              <a:rPr lang="en-US" dirty="0">
                <a:solidFill>
                  <a:srgbClr val="E31837"/>
                </a:solidFill>
              </a:rPr>
              <a:t>The Community Benefit Process</a:t>
            </a:r>
          </a:p>
        </p:txBody>
      </p:sp>
      <p:graphicFrame>
        <p:nvGraphicFramePr>
          <p:cNvPr id="4" name="Diagram 3">
            <a:extLst>
              <a:ext uri="{FF2B5EF4-FFF2-40B4-BE49-F238E27FC236}">
                <a16:creationId xmlns:a16="http://schemas.microsoft.com/office/drawing/2014/main" id="{3F7B8CE1-AE65-4064-8864-4EB346AC15F7}"/>
              </a:ext>
            </a:extLst>
          </p:cNvPr>
          <p:cNvGraphicFramePr/>
          <p:nvPr/>
        </p:nvGraphicFramePr>
        <p:xfrm>
          <a:off x="0" y="1409700"/>
          <a:ext cx="6010275" cy="4745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212D378B-205C-4554-B1D1-5D959A34A028}"/>
              </a:ext>
            </a:extLst>
          </p:cNvPr>
          <p:cNvSpPr txBox="1"/>
          <p:nvPr/>
        </p:nvSpPr>
        <p:spPr>
          <a:xfrm>
            <a:off x="6275890" y="2781696"/>
            <a:ext cx="2601457" cy="2677656"/>
          </a:xfrm>
          <a:prstGeom prst="rect">
            <a:avLst/>
          </a:prstGeom>
          <a:noFill/>
        </p:spPr>
        <p:txBody>
          <a:bodyPr wrap="square" rtlCol="0">
            <a:spAutoFit/>
          </a:bodyPr>
          <a:lstStyle/>
          <a:p>
            <a:pPr algn="ctr"/>
            <a:r>
              <a:rPr lang="en-US" sz="2400" dirty="0">
                <a:solidFill>
                  <a:srgbClr val="5B5945"/>
                </a:solidFill>
              </a:rPr>
              <a:t>Finalize CHNA </a:t>
            </a:r>
          </a:p>
          <a:p>
            <a:pPr algn="ctr"/>
            <a:r>
              <a:rPr lang="en-US" sz="2400" dirty="0">
                <a:solidFill>
                  <a:srgbClr val="5B5945"/>
                </a:solidFill>
              </a:rPr>
              <a:t>&amp; develop implementation strategy, which serves as the community benefit plan</a:t>
            </a:r>
          </a:p>
        </p:txBody>
      </p:sp>
      <p:grpSp>
        <p:nvGrpSpPr>
          <p:cNvPr id="13" name="Group 12">
            <a:extLst>
              <a:ext uri="{FF2B5EF4-FFF2-40B4-BE49-F238E27FC236}">
                <a16:creationId xmlns:a16="http://schemas.microsoft.com/office/drawing/2014/main" id="{49FAD4FB-AF06-48FC-A893-A38A3A433A55}"/>
              </a:ext>
            </a:extLst>
          </p:cNvPr>
          <p:cNvGrpSpPr/>
          <p:nvPr/>
        </p:nvGrpSpPr>
        <p:grpSpPr>
          <a:xfrm>
            <a:off x="6347350" y="1476375"/>
            <a:ext cx="2458535" cy="1131051"/>
            <a:chOff x="2247983" y="721"/>
            <a:chExt cx="1514307" cy="757153"/>
          </a:xfrm>
          <a:solidFill>
            <a:srgbClr val="5B5945"/>
          </a:solidFill>
        </p:grpSpPr>
        <p:sp>
          <p:nvSpPr>
            <p:cNvPr id="14" name="Rectangle: Rounded Corners 13">
              <a:extLst>
                <a:ext uri="{FF2B5EF4-FFF2-40B4-BE49-F238E27FC236}">
                  <a16:creationId xmlns:a16="http://schemas.microsoft.com/office/drawing/2014/main" id="{15CEDCC6-E128-4223-8142-1C0A89193A3B}"/>
                </a:ext>
              </a:extLst>
            </p:cNvPr>
            <p:cNvSpPr/>
            <p:nvPr/>
          </p:nvSpPr>
          <p:spPr>
            <a:xfrm>
              <a:off x="2247983" y="721"/>
              <a:ext cx="1514307" cy="757153"/>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tangle: Rounded Corners 4">
              <a:extLst>
                <a:ext uri="{FF2B5EF4-FFF2-40B4-BE49-F238E27FC236}">
                  <a16:creationId xmlns:a16="http://schemas.microsoft.com/office/drawing/2014/main" id="{B9BA0001-DB35-4C68-B335-91F080EE4E5C}"/>
                </a:ext>
              </a:extLst>
            </p:cNvPr>
            <p:cNvSpPr txBox="1"/>
            <p:nvPr/>
          </p:nvSpPr>
          <p:spPr>
            <a:xfrm>
              <a:off x="2284944" y="37682"/>
              <a:ext cx="1440385" cy="68323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4000" b="1" dirty="0"/>
                <a:t>Complete</a:t>
              </a:r>
              <a:endParaRPr lang="en-US" sz="4000" b="1" kern="1200" dirty="0"/>
            </a:p>
          </p:txBody>
        </p:sp>
      </p:grpSp>
    </p:spTree>
    <p:extLst>
      <p:ext uri="{BB962C8B-B14F-4D97-AF65-F5344CB8AC3E}">
        <p14:creationId xmlns:p14="http://schemas.microsoft.com/office/powerpoint/2010/main" val="826330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F40-6B62-4640-AA1B-A1C0AE47AF45}"/>
              </a:ext>
            </a:extLst>
          </p:cNvPr>
          <p:cNvSpPr>
            <a:spLocks noGrp="1"/>
          </p:cNvSpPr>
          <p:nvPr>
            <p:ph type="title"/>
          </p:nvPr>
        </p:nvSpPr>
        <p:spPr/>
        <p:txBody>
          <a:bodyPr>
            <a:normAutofit fontScale="90000"/>
          </a:bodyPr>
          <a:lstStyle/>
          <a:p>
            <a:r>
              <a:rPr lang="en-US" dirty="0">
                <a:solidFill>
                  <a:srgbClr val="E31837"/>
                </a:solidFill>
              </a:rPr>
              <a:t>The Community Benefit Process</a:t>
            </a:r>
          </a:p>
        </p:txBody>
      </p:sp>
      <p:graphicFrame>
        <p:nvGraphicFramePr>
          <p:cNvPr id="4" name="Diagram 3">
            <a:extLst>
              <a:ext uri="{FF2B5EF4-FFF2-40B4-BE49-F238E27FC236}">
                <a16:creationId xmlns:a16="http://schemas.microsoft.com/office/drawing/2014/main" id="{3F7B8CE1-AE65-4064-8864-4EB346AC15F7}"/>
              </a:ext>
            </a:extLst>
          </p:cNvPr>
          <p:cNvGraphicFramePr/>
          <p:nvPr/>
        </p:nvGraphicFramePr>
        <p:xfrm>
          <a:off x="0" y="1409700"/>
          <a:ext cx="6010275" cy="4745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212D378B-205C-4554-B1D1-5D959A34A028}"/>
              </a:ext>
            </a:extLst>
          </p:cNvPr>
          <p:cNvSpPr txBox="1"/>
          <p:nvPr/>
        </p:nvSpPr>
        <p:spPr>
          <a:xfrm>
            <a:off x="6214542" y="2791023"/>
            <a:ext cx="2724149" cy="2677656"/>
          </a:xfrm>
          <a:prstGeom prst="rect">
            <a:avLst/>
          </a:prstGeom>
          <a:noFill/>
        </p:spPr>
        <p:txBody>
          <a:bodyPr wrap="square" rtlCol="0">
            <a:spAutoFit/>
          </a:bodyPr>
          <a:lstStyle/>
          <a:p>
            <a:pPr algn="ctr"/>
            <a:r>
              <a:rPr lang="en-US" sz="2400" dirty="0">
                <a:solidFill>
                  <a:srgbClr val="5B5945"/>
                </a:solidFill>
              </a:rPr>
              <a:t>Implement community benefit action plan to improve community health by working with internal &amp; external partners</a:t>
            </a:r>
          </a:p>
        </p:txBody>
      </p:sp>
      <p:grpSp>
        <p:nvGrpSpPr>
          <p:cNvPr id="13" name="Group 12">
            <a:extLst>
              <a:ext uri="{FF2B5EF4-FFF2-40B4-BE49-F238E27FC236}">
                <a16:creationId xmlns:a16="http://schemas.microsoft.com/office/drawing/2014/main" id="{49FAD4FB-AF06-48FC-A893-A38A3A433A55}"/>
              </a:ext>
            </a:extLst>
          </p:cNvPr>
          <p:cNvGrpSpPr/>
          <p:nvPr/>
        </p:nvGrpSpPr>
        <p:grpSpPr>
          <a:xfrm>
            <a:off x="6214543" y="1476375"/>
            <a:ext cx="2724149" cy="1131051"/>
            <a:chOff x="2247983" y="721"/>
            <a:chExt cx="1514307" cy="757153"/>
          </a:xfrm>
          <a:solidFill>
            <a:srgbClr val="5B5945"/>
          </a:solidFill>
        </p:grpSpPr>
        <p:sp>
          <p:nvSpPr>
            <p:cNvPr id="14" name="Rectangle: Rounded Corners 13">
              <a:extLst>
                <a:ext uri="{FF2B5EF4-FFF2-40B4-BE49-F238E27FC236}">
                  <a16:creationId xmlns:a16="http://schemas.microsoft.com/office/drawing/2014/main" id="{15CEDCC6-E128-4223-8142-1C0A89193A3B}"/>
                </a:ext>
              </a:extLst>
            </p:cNvPr>
            <p:cNvSpPr/>
            <p:nvPr/>
          </p:nvSpPr>
          <p:spPr>
            <a:xfrm>
              <a:off x="2247983" y="721"/>
              <a:ext cx="1514307" cy="757153"/>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tangle: Rounded Corners 4">
              <a:extLst>
                <a:ext uri="{FF2B5EF4-FFF2-40B4-BE49-F238E27FC236}">
                  <a16:creationId xmlns:a16="http://schemas.microsoft.com/office/drawing/2014/main" id="{B9BA0001-DB35-4C68-B335-91F080EE4E5C}"/>
                </a:ext>
              </a:extLst>
            </p:cNvPr>
            <p:cNvSpPr txBox="1"/>
            <p:nvPr/>
          </p:nvSpPr>
          <p:spPr>
            <a:xfrm>
              <a:off x="2284944" y="37682"/>
              <a:ext cx="1440385" cy="68323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4000" b="1" kern="1200" dirty="0"/>
                <a:t>Implement</a:t>
              </a:r>
            </a:p>
          </p:txBody>
        </p:sp>
      </p:grpSp>
    </p:spTree>
    <p:extLst>
      <p:ext uri="{BB962C8B-B14F-4D97-AF65-F5344CB8AC3E}">
        <p14:creationId xmlns:p14="http://schemas.microsoft.com/office/powerpoint/2010/main" val="2098788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C Kick Off Meeting_v4" id="{54A8691D-AEE1-4260-97A9-F8DFF390A0D4}" vid="{F9195158-84E9-41AE-8534-356191F5FD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19525</TotalTime>
  <Words>753</Words>
  <Application>Microsoft Office PowerPoint</Application>
  <PresentationFormat>On-screen Show (4:3)</PresentationFormat>
  <Paragraphs>138</Paragraphs>
  <Slides>17</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Garamond</vt:lpstr>
      <vt:lpstr>Office Theme</vt:lpstr>
      <vt:lpstr>Community Benefit Activities</vt:lpstr>
      <vt:lpstr>What is “Community Benefit”?</vt:lpstr>
      <vt:lpstr>Among Hospital Community Investments</vt:lpstr>
      <vt:lpstr>Community Health Improvement Professionals</vt:lpstr>
      <vt:lpstr>The Community Benefit Process</vt:lpstr>
      <vt:lpstr>The Community Benefit Process</vt:lpstr>
      <vt:lpstr>The Community Benefit Process</vt:lpstr>
      <vt:lpstr>The Community Benefit Process</vt:lpstr>
      <vt:lpstr>The Community Benefit Process</vt:lpstr>
      <vt:lpstr>The Community Benefit Process</vt:lpstr>
      <vt:lpstr>The Community Benefit Process</vt:lpstr>
      <vt:lpstr>Community Health Needs Assessment (CHNA)</vt:lpstr>
      <vt:lpstr>Conducting CHNAs</vt:lpstr>
      <vt:lpstr>Collaboration</vt:lpstr>
      <vt:lpstr>Implementation Plan</vt:lpstr>
      <vt:lpstr>Priority Health Needs</vt:lpstr>
      <vt:lpstr>Community Benefit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Benefits</dc:title>
  <dc:creator>Vanessa</dc:creator>
  <cp:lastModifiedBy>Vanessa Stafford</cp:lastModifiedBy>
  <cp:revision>37</cp:revision>
  <dcterms:created xsi:type="dcterms:W3CDTF">2019-03-04T00:37:14Z</dcterms:created>
  <dcterms:modified xsi:type="dcterms:W3CDTF">2019-09-17T19:16:07Z</dcterms:modified>
</cp:coreProperties>
</file>